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137" r:id="rId1"/>
  </p:sldMasterIdLst>
  <p:notesMasterIdLst>
    <p:notesMasterId r:id="rId87"/>
  </p:notesMasterIdLst>
  <p:handoutMasterIdLst>
    <p:handoutMasterId r:id="rId88"/>
  </p:handoutMasterIdLst>
  <p:sldIdLst>
    <p:sldId id="379" r:id="rId2"/>
    <p:sldId id="478" r:id="rId3"/>
    <p:sldId id="582" r:id="rId4"/>
    <p:sldId id="548" r:id="rId5"/>
    <p:sldId id="557" r:id="rId6"/>
    <p:sldId id="558" r:id="rId7"/>
    <p:sldId id="559" r:id="rId8"/>
    <p:sldId id="560" r:id="rId9"/>
    <p:sldId id="479" r:id="rId10"/>
    <p:sldId id="480" r:id="rId11"/>
    <p:sldId id="481" r:id="rId12"/>
    <p:sldId id="482" r:id="rId13"/>
    <p:sldId id="483" r:id="rId14"/>
    <p:sldId id="484" r:id="rId15"/>
    <p:sldId id="485" r:id="rId16"/>
    <p:sldId id="486" r:id="rId17"/>
    <p:sldId id="489" r:id="rId18"/>
    <p:sldId id="488" r:id="rId19"/>
    <p:sldId id="490" r:id="rId20"/>
    <p:sldId id="552" r:id="rId21"/>
    <p:sldId id="553" r:id="rId22"/>
    <p:sldId id="583" r:id="rId23"/>
    <p:sldId id="584" r:id="rId24"/>
    <p:sldId id="554" r:id="rId25"/>
    <p:sldId id="585" r:id="rId26"/>
    <p:sldId id="586" r:id="rId27"/>
    <p:sldId id="491" r:id="rId28"/>
    <p:sldId id="492" r:id="rId29"/>
    <p:sldId id="493" r:id="rId30"/>
    <p:sldId id="494" r:id="rId31"/>
    <p:sldId id="555" r:id="rId32"/>
    <p:sldId id="556" r:id="rId33"/>
    <p:sldId id="495" r:id="rId34"/>
    <p:sldId id="496" r:id="rId35"/>
    <p:sldId id="497" r:id="rId36"/>
    <p:sldId id="498" r:id="rId37"/>
    <p:sldId id="561" r:id="rId38"/>
    <p:sldId id="562" r:id="rId39"/>
    <p:sldId id="499" r:id="rId40"/>
    <p:sldId id="500" r:id="rId41"/>
    <p:sldId id="579" r:id="rId42"/>
    <p:sldId id="587" r:id="rId43"/>
    <p:sldId id="588" r:id="rId44"/>
    <p:sldId id="589" r:id="rId45"/>
    <p:sldId id="590" r:id="rId46"/>
    <p:sldId id="502" r:id="rId47"/>
    <p:sldId id="512" r:id="rId48"/>
    <p:sldId id="514" r:id="rId49"/>
    <p:sldId id="515" r:id="rId50"/>
    <p:sldId id="516" r:id="rId51"/>
    <p:sldId id="517" r:id="rId52"/>
    <p:sldId id="518" r:id="rId53"/>
    <p:sldId id="519" r:id="rId54"/>
    <p:sldId id="520" r:id="rId55"/>
    <p:sldId id="597" r:id="rId56"/>
    <p:sldId id="598" r:id="rId57"/>
    <p:sldId id="591" r:id="rId58"/>
    <p:sldId id="592" r:id="rId59"/>
    <p:sldId id="522" r:id="rId60"/>
    <p:sldId id="599" r:id="rId61"/>
    <p:sldId id="600" r:id="rId62"/>
    <p:sldId id="601" r:id="rId63"/>
    <p:sldId id="525" r:id="rId64"/>
    <p:sldId id="593" r:id="rId65"/>
    <p:sldId id="602" r:id="rId66"/>
    <p:sldId id="603" r:id="rId67"/>
    <p:sldId id="501" r:id="rId68"/>
    <p:sldId id="604" r:id="rId69"/>
    <p:sldId id="595" r:id="rId70"/>
    <p:sldId id="594" r:id="rId71"/>
    <p:sldId id="564" r:id="rId72"/>
    <p:sldId id="570" r:id="rId73"/>
    <p:sldId id="565" r:id="rId74"/>
    <p:sldId id="571" r:id="rId75"/>
    <p:sldId id="572" r:id="rId76"/>
    <p:sldId id="605" r:id="rId77"/>
    <p:sldId id="580" r:id="rId78"/>
    <p:sldId id="573" r:id="rId79"/>
    <p:sldId id="574" r:id="rId80"/>
    <p:sldId id="575" r:id="rId81"/>
    <p:sldId id="576" r:id="rId82"/>
    <p:sldId id="577" r:id="rId83"/>
    <p:sldId id="578" r:id="rId84"/>
    <p:sldId id="596" r:id="rId85"/>
    <p:sldId id="416" r:id="rId86"/>
  </p:sldIdLst>
  <p:sldSz cx="9144000" cy="6858000" type="screen4x3"/>
  <p:notesSz cx="6858000" cy="9083675"/>
  <p:embeddedFontLst>
    <p:embeddedFont>
      <p:font typeface="隶书" panose="02010509060101010101" pitchFamily="49" charset="-122"/>
      <p:regular r:id="rId89"/>
    </p:embeddedFont>
    <p:embeddedFont>
      <p:font typeface="Calibri" panose="020F0502020204030204" pitchFamily="34" charset="0"/>
      <p:regular r:id="rId90"/>
      <p:bold r:id="rId91"/>
      <p:italic r:id="rId92"/>
      <p:boldItalic r:id="rId93"/>
    </p:embeddedFont>
    <p:embeddedFont>
      <p:font typeface="Calibri Light" panose="020F0302020204030204" pitchFamily="34" charset="0"/>
      <p:regular r:id="rId94"/>
      <p:italic r:id="rId95"/>
    </p:embeddedFont>
    <p:embeddedFont>
      <p:font typeface="Tahoma" panose="020B0604030504040204" pitchFamily="34" charset="0"/>
      <p:regular r:id="rId96"/>
      <p:bold r:id="rId97"/>
    </p:embeddedFont>
  </p:embeddedFontLst>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61">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7EFEC"/>
    <a:srgbClr val="A31515"/>
    <a:srgbClr val="663300"/>
    <a:srgbClr val="2B9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48" autoAdjust="0"/>
    <p:restoredTop sz="85019" autoAdjust="0"/>
  </p:normalViewPr>
  <p:slideViewPr>
    <p:cSldViewPr>
      <p:cViewPr varScale="1">
        <p:scale>
          <a:sx n="55" d="100"/>
          <a:sy n="55" d="100"/>
        </p:scale>
        <p:origin x="954" y="33"/>
      </p:cViewPr>
      <p:guideLst>
        <p:guide orient="horz" pos="2160"/>
        <p:guide pos="2880"/>
      </p:guideLst>
    </p:cSldViewPr>
  </p:slideViewPr>
  <p:outlineViewPr>
    <p:cViewPr>
      <p:scale>
        <a:sx n="33" d="100"/>
        <a:sy n="33" d="100"/>
      </p:scale>
      <p:origin x="0" y="2544"/>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4" d="100"/>
          <a:sy n="84" d="100"/>
        </p:scale>
        <p:origin x="-876" y="-78"/>
      </p:cViewPr>
      <p:guideLst>
        <p:guide orient="horz" pos="2861"/>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1.fntdata"/><Relationship Id="rId9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5.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DF3EC2-C23F-4FA7-8F72-E66BA97F3313}"/>
              </a:ext>
            </a:extLst>
          </p:cNvPr>
          <p:cNvSpPr>
            <a:spLocks noGrp="1"/>
          </p:cNvSpPr>
          <p:nvPr>
            <p:ph type="hdr" sz="quarter"/>
          </p:nvPr>
        </p:nvSpPr>
        <p:spPr>
          <a:xfrm>
            <a:off x="0" y="0"/>
            <a:ext cx="2971800" cy="4540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zh-CN" altLang="en-US"/>
          </a:p>
        </p:txBody>
      </p:sp>
      <p:sp>
        <p:nvSpPr>
          <p:cNvPr id="3" name="Date Placeholder 2">
            <a:extLst>
              <a:ext uri="{FF2B5EF4-FFF2-40B4-BE49-F238E27FC236}">
                <a16:creationId xmlns:a16="http://schemas.microsoft.com/office/drawing/2014/main" id="{17433B39-8641-4F9C-9A42-552B118760BA}"/>
              </a:ext>
            </a:extLst>
          </p:cNvPr>
          <p:cNvSpPr>
            <a:spLocks noGrp="1"/>
          </p:cNvSpPr>
          <p:nvPr>
            <p:ph type="dt" sz="quarter" idx="1"/>
          </p:nvPr>
        </p:nvSpPr>
        <p:spPr>
          <a:xfrm>
            <a:off x="3884613" y="0"/>
            <a:ext cx="2971800" cy="4540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fld id="{4AF8F8A3-227D-44EA-8B2A-295331DDEC5D}" type="datetimeFigureOut">
              <a:rPr lang="zh-CN" altLang="en-US"/>
              <a:pPr>
                <a:defRPr/>
              </a:pPr>
              <a:t>2022/12/1</a:t>
            </a:fld>
            <a:endParaRPr lang="en-US" altLang="zh-CN"/>
          </a:p>
        </p:txBody>
      </p:sp>
      <p:sp>
        <p:nvSpPr>
          <p:cNvPr id="4" name="Footer Placeholder 3">
            <a:extLst>
              <a:ext uri="{FF2B5EF4-FFF2-40B4-BE49-F238E27FC236}">
                <a16:creationId xmlns:a16="http://schemas.microsoft.com/office/drawing/2014/main" id="{38E135B3-CDAB-4875-8EEC-E0999CDA064E}"/>
              </a:ext>
            </a:extLst>
          </p:cNvPr>
          <p:cNvSpPr>
            <a:spLocks noGrp="1"/>
          </p:cNvSpPr>
          <p:nvPr>
            <p:ph type="ftr" sz="quarter" idx="2"/>
          </p:nvPr>
        </p:nvSpPr>
        <p:spPr>
          <a:xfrm>
            <a:off x="0" y="8628063"/>
            <a:ext cx="2971800" cy="454025"/>
          </a:xfrm>
          <a:prstGeom prst="rect">
            <a:avLst/>
          </a:prstGeom>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zh-CN" altLang="en-US"/>
          </a:p>
        </p:txBody>
      </p:sp>
      <p:sp>
        <p:nvSpPr>
          <p:cNvPr id="5" name="Slide Number Placeholder 4">
            <a:extLst>
              <a:ext uri="{FF2B5EF4-FFF2-40B4-BE49-F238E27FC236}">
                <a16:creationId xmlns:a16="http://schemas.microsoft.com/office/drawing/2014/main" id="{D3FA0988-4E26-4EF8-9BA8-450E07221265}"/>
              </a:ext>
            </a:extLst>
          </p:cNvPr>
          <p:cNvSpPr>
            <a:spLocks noGrp="1"/>
          </p:cNvSpPr>
          <p:nvPr>
            <p:ph type="sldNum" sz="quarter" idx="3"/>
          </p:nvPr>
        </p:nvSpPr>
        <p:spPr>
          <a:xfrm>
            <a:off x="3884613" y="8628063"/>
            <a:ext cx="2971800" cy="4540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F517183-647D-41B0-B3CB-0378E4783FC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E1175BE8-6213-478F-B24B-1E17B982C926}"/>
              </a:ext>
            </a:extLst>
          </p:cNvPr>
          <p:cNvSpPr>
            <a:spLocks noGrp="1" noChangeArrowheads="1"/>
          </p:cNvSpPr>
          <p:nvPr>
            <p:ph type="hdr" sz="quarter"/>
          </p:nvPr>
        </p:nvSpPr>
        <p:spPr bwMode="auto">
          <a:xfrm>
            <a:off x="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Tahoma" pitchFamily="34" charset="0"/>
              </a:defRPr>
            </a:lvl1pPr>
          </a:lstStyle>
          <a:p>
            <a:pPr>
              <a:defRPr/>
            </a:pPr>
            <a:endParaRPr lang="zh-CN" altLang="en-US"/>
          </a:p>
        </p:txBody>
      </p:sp>
      <p:sp>
        <p:nvSpPr>
          <p:cNvPr id="106499" name="Rectangle 3">
            <a:extLst>
              <a:ext uri="{FF2B5EF4-FFF2-40B4-BE49-F238E27FC236}">
                <a16:creationId xmlns:a16="http://schemas.microsoft.com/office/drawing/2014/main" id="{714FC1F0-86F7-4392-B832-E176F3462B8E}"/>
              </a:ext>
            </a:extLst>
          </p:cNvPr>
          <p:cNvSpPr>
            <a:spLocks noGrp="1" noChangeArrowheads="1"/>
          </p:cNvSpPr>
          <p:nvPr>
            <p:ph type="dt" idx="1"/>
          </p:nvPr>
        </p:nvSpPr>
        <p:spPr bwMode="auto">
          <a:xfrm>
            <a:off x="388620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defRPr>
            </a:lvl1pPr>
          </a:lstStyle>
          <a:p>
            <a:pPr>
              <a:defRPr/>
            </a:pPr>
            <a:endParaRPr lang="zh-CN" altLang="en-US"/>
          </a:p>
        </p:txBody>
      </p:sp>
      <p:sp>
        <p:nvSpPr>
          <p:cNvPr id="18436" name="Rectangle 4">
            <a:extLst>
              <a:ext uri="{FF2B5EF4-FFF2-40B4-BE49-F238E27FC236}">
                <a16:creationId xmlns:a16="http://schemas.microsoft.com/office/drawing/2014/main" id="{A2B0F654-3A66-4E26-B1D4-B0FC742A1AF4}"/>
              </a:ext>
            </a:extLst>
          </p:cNvPr>
          <p:cNvSpPr>
            <a:spLocks noGrp="1" noRot="1" noChangeAspect="1" noChangeArrowheads="1" noTextEdit="1"/>
          </p:cNvSpPr>
          <p:nvPr>
            <p:ph type="sldImg" idx="2"/>
          </p:nvPr>
        </p:nvSpPr>
        <p:spPr bwMode="auto">
          <a:xfrm>
            <a:off x="1157288" y="681038"/>
            <a:ext cx="4543425" cy="3406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B63011EC-C404-4556-BC9F-9BAF142D5F60}"/>
              </a:ext>
            </a:extLst>
          </p:cNvPr>
          <p:cNvSpPr>
            <a:spLocks noGrp="1" noChangeArrowheads="1"/>
          </p:cNvSpPr>
          <p:nvPr>
            <p:ph type="body" sz="quarter" idx="3"/>
          </p:nvPr>
        </p:nvSpPr>
        <p:spPr bwMode="auto">
          <a:xfrm>
            <a:off x="914400" y="4314825"/>
            <a:ext cx="5029200" cy="4087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E7B05715-46E6-4FC3-9D22-ABC68D42DD0B}"/>
              </a:ext>
            </a:extLst>
          </p:cNvPr>
          <p:cNvSpPr>
            <a:spLocks noGrp="1" noChangeArrowheads="1"/>
          </p:cNvSpPr>
          <p:nvPr>
            <p:ph type="ftr" sz="quarter" idx="4"/>
          </p:nvPr>
        </p:nvSpPr>
        <p:spPr bwMode="auto">
          <a:xfrm>
            <a:off x="0" y="8629650"/>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Tahoma" pitchFamily="34" charset="0"/>
              </a:defRPr>
            </a:lvl1pPr>
          </a:lstStyle>
          <a:p>
            <a:pPr>
              <a:defRPr/>
            </a:pPr>
            <a:endParaRPr lang="zh-CN" altLang="en-US"/>
          </a:p>
        </p:txBody>
      </p:sp>
      <p:sp>
        <p:nvSpPr>
          <p:cNvPr id="106503" name="Rectangle 7">
            <a:extLst>
              <a:ext uri="{FF2B5EF4-FFF2-40B4-BE49-F238E27FC236}">
                <a16:creationId xmlns:a16="http://schemas.microsoft.com/office/drawing/2014/main" id="{691D507C-CC11-4EBA-933F-1020A926730B}"/>
              </a:ext>
            </a:extLst>
          </p:cNvPr>
          <p:cNvSpPr>
            <a:spLocks noGrp="1" noChangeArrowheads="1"/>
          </p:cNvSpPr>
          <p:nvPr>
            <p:ph type="sldNum" sz="quarter" idx="5"/>
          </p:nvPr>
        </p:nvSpPr>
        <p:spPr bwMode="auto">
          <a:xfrm>
            <a:off x="3886200" y="8629650"/>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07ED2FFC-2E3C-43C8-9D2E-4183C08A586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F658418-1B2A-40DF-A9E6-18CA2BF74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92BB6C5B-F76F-4819-8DE2-FE19AB1E541A}" type="slidenum">
              <a:rPr kumimoji="0" lang="en-US" altLang="zh-CN" smtClean="0"/>
              <a:pPr>
                <a:spcBef>
                  <a:spcPct val="0"/>
                </a:spcBef>
              </a:pPr>
              <a:t>1</a:t>
            </a:fld>
            <a:endParaRPr kumimoji="0" lang="en-US" altLang="zh-CN"/>
          </a:p>
        </p:txBody>
      </p:sp>
      <p:sp>
        <p:nvSpPr>
          <p:cNvPr id="20483" name="Rectangle 2">
            <a:extLst>
              <a:ext uri="{FF2B5EF4-FFF2-40B4-BE49-F238E27FC236}">
                <a16:creationId xmlns:a16="http://schemas.microsoft.com/office/drawing/2014/main" id="{B77B3FB2-E835-4727-AC10-39C6C2AAB785}"/>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091A38AA-E346-4EB0-803D-25633F312E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66B90246-69E5-4C95-8FDE-B8910B4AF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7A2F7C58-18FA-493C-8E71-835DC4A51706}" type="slidenum">
              <a:rPr kumimoji="0" lang="en-US" altLang="zh-CN" smtClean="0">
                <a:ea typeface="楷体_GB2312" pitchFamily="49" charset="-122"/>
              </a:rPr>
              <a:pPr>
                <a:spcBef>
                  <a:spcPct val="0"/>
                </a:spcBef>
              </a:pPr>
              <a:t>42</a:t>
            </a:fld>
            <a:endParaRPr kumimoji="0" lang="en-US" altLang="zh-CN">
              <a:ea typeface="楷体_GB2312" pitchFamily="49" charset="-122"/>
            </a:endParaRPr>
          </a:p>
        </p:txBody>
      </p:sp>
      <p:sp>
        <p:nvSpPr>
          <p:cNvPr id="51203" name="Rectangle 2">
            <a:extLst>
              <a:ext uri="{FF2B5EF4-FFF2-40B4-BE49-F238E27FC236}">
                <a16:creationId xmlns:a16="http://schemas.microsoft.com/office/drawing/2014/main" id="{C96C9DB1-17E6-4069-8F48-FC8F30218A57}"/>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4EFFCA66-C521-4393-A2FD-35C1E3934E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5F63272B-D8EF-4A87-ACE1-03943B0D0D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4A4ABAC4-D855-4B27-8638-F05E83FE892B}" type="slidenum">
              <a:rPr kumimoji="0" lang="en-US" altLang="zh-CN" smtClean="0">
                <a:ea typeface="楷体_GB2312" pitchFamily="49" charset="-122"/>
              </a:rPr>
              <a:pPr>
                <a:spcBef>
                  <a:spcPct val="0"/>
                </a:spcBef>
              </a:pPr>
              <a:t>43</a:t>
            </a:fld>
            <a:endParaRPr kumimoji="0" lang="en-US" altLang="zh-CN">
              <a:ea typeface="楷体_GB2312" pitchFamily="49" charset="-122"/>
            </a:endParaRPr>
          </a:p>
        </p:txBody>
      </p:sp>
      <p:sp>
        <p:nvSpPr>
          <p:cNvPr id="53251" name="Rectangle 2">
            <a:extLst>
              <a:ext uri="{FF2B5EF4-FFF2-40B4-BE49-F238E27FC236}">
                <a16:creationId xmlns:a16="http://schemas.microsoft.com/office/drawing/2014/main" id="{87227636-A1A8-4A80-A566-451931398CF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D81C21BD-1823-4E2C-95DD-65F464D943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50863A23-AAE5-43F6-BF0C-F96558F3E7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CA5BBCA0-78B9-44A0-9248-2FA30B84E4A5}" type="slidenum">
              <a:rPr lang="en-US" altLang="zh-CN" sz="1200" smtClean="0">
                <a:cs typeface="楷体_GB2312" pitchFamily="49" charset="-122"/>
              </a:rPr>
              <a:pPr/>
              <a:t>45</a:t>
            </a:fld>
            <a:endParaRPr lang="en-US" altLang="zh-CN" sz="1200">
              <a:cs typeface="楷体_GB2312" pitchFamily="49" charset="-122"/>
            </a:endParaRPr>
          </a:p>
        </p:txBody>
      </p:sp>
      <p:sp>
        <p:nvSpPr>
          <p:cNvPr id="56323" name="Rectangle 2">
            <a:extLst>
              <a:ext uri="{FF2B5EF4-FFF2-40B4-BE49-F238E27FC236}">
                <a16:creationId xmlns:a16="http://schemas.microsoft.com/office/drawing/2014/main" id="{A347E47F-9AA9-4CC2-848B-6F2BA56F48D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82A84B4A-7EEE-41B4-9129-FD78E6A0E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C97309C9-F55B-4CD9-82D2-89A7C29651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B6A77FB-9069-4390-A6D8-61B651136275}" type="slidenum">
              <a:rPr lang="en-US" altLang="zh-CN" sz="1200" smtClean="0">
                <a:cs typeface="楷体_GB2312" pitchFamily="49" charset="-122"/>
              </a:rPr>
              <a:pPr/>
              <a:t>46</a:t>
            </a:fld>
            <a:endParaRPr lang="en-US" altLang="zh-CN" sz="1200">
              <a:cs typeface="楷体_GB2312" pitchFamily="49" charset="-122"/>
            </a:endParaRPr>
          </a:p>
        </p:txBody>
      </p:sp>
      <p:sp>
        <p:nvSpPr>
          <p:cNvPr id="58371" name="Rectangle 2">
            <a:extLst>
              <a:ext uri="{FF2B5EF4-FFF2-40B4-BE49-F238E27FC236}">
                <a16:creationId xmlns:a16="http://schemas.microsoft.com/office/drawing/2014/main" id="{745B4721-21C2-45DE-BA4A-3D20289BC8A5}"/>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6E7F47D0-E74B-420E-8CC4-F3B9756660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a:latin typeface="Arial" panose="020B0604020202020204" pitchFamily="34" charset="0"/>
              </a:rPr>
              <a:t>媒体从流媒体服务器流到网络之前</a:t>
            </a:r>
          </a:p>
          <a:p>
            <a:pPr lvl="2" eaLnBrk="1" hangingPunct="1"/>
            <a:r>
              <a:rPr lang="zh-CN" altLang="en-US">
                <a:latin typeface="Arial" panose="020B0604020202020204" pitchFamily="34" charset="0"/>
              </a:rPr>
              <a:t>执行</a:t>
            </a:r>
            <a:r>
              <a:rPr lang="en-US" altLang="zh-CN">
                <a:latin typeface="Arial" panose="020B0604020202020204" pitchFamily="34" charset="0"/>
              </a:rPr>
              <a:t>RTP</a:t>
            </a:r>
            <a:r>
              <a:rPr lang="zh-CN" altLang="en-US">
                <a:latin typeface="Arial" panose="020B0604020202020204" pitchFamily="34" charset="0"/>
              </a:rPr>
              <a:t>、</a:t>
            </a:r>
            <a:r>
              <a:rPr lang="en-US" altLang="zh-CN">
                <a:latin typeface="Arial" panose="020B0604020202020204" pitchFamily="34" charset="0"/>
              </a:rPr>
              <a:t>UDP</a:t>
            </a:r>
            <a:r>
              <a:rPr lang="zh-CN" altLang="en-US">
                <a:latin typeface="Arial" panose="020B0604020202020204" pitchFamily="34" charset="0"/>
              </a:rPr>
              <a:t>和</a:t>
            </a:r>
            <a:r>
              <a:rPr lang="en-US" altLang="zh-CN">
                <a:latin typeface="Arial" panose="020B0604020202020204" pitchFamily="34" charset="0"/>
              </a:rPr>
              <a:t>IP</a:t>
            </a:r>
            <a:r>
              <a:rPr lang="zh-CN" altLang="en-US">
                <a:latin typeface="Arial" panose="020B0604020202020204" pitchFamily="34" charset="0"/>
              </a:rPr>
              <a:t>协议的软件负责流媒体的封装工作，每执行一个协议就封装一次，俗称“层层打包”</a:t>
            </a:r>
            <a:endParaRPr lang="en-US" altLang="zh-CN">
              <a:latin typeface="Arial" panose="020B0604020202020204" pitchFamily="34" charset="0"/>
            </a:endParaRPr>
          </a:p>
          <a:p>
            <a:pPr lvl="2" eaLnBrk="1" hangingPunct="1"/>
            <a:endParaRPr lang="zh-CN" altLang="en-US">
              <a:latin typeface="Arial" panose="020B0604020202020204" pitchFamily="34" charset="0"/>
            </a:endParaRPr>
          </a:p>
          <a:p>
            <a:pPr lvl="1" eaLnBrk="1" hangingPunct="1"/>
            <a:r>
              <a:rPr lang="zh-CN" altLang="en-US">
                <a:latin typeface="Arial" panose="020B0604020202020204" pitchFamily="34" charset="0"/>
              </a:rPr>
              <a:t>流媒体在传输过程中</a:t>
            </a:r>
          </a:p>
          <a:p>
            <a:pPr lvl="2" eaLnBrk="1" hangingPunct="1"/>
            <a:r>
              <a:rPr lang="zh-CN" altLang="en-US">
                <a:latin typeface="Arial" panose="020B0604020202020204" pitchFamily="34" charset="0"/>
              </a:rPr>
              <a:t>沿途“路况”复杂，往往不可预测，因此可能使播放出现断断续续的现象</a:t>
            </a:r>
            <a:endParaRPr lang="en-US" altLang="zh-CN">
              <a:latin typeface="Arial" panose="020B0604020202020204" pitchFamily="34" charset="0"/>
            </a:endParaRPr>
          </a:p>
          <a:p>
            <a:pPr lvl="2" eaLnBrk="1" hangingPunct="1"/>
            <a:endParaRPr lang="zh-CN" altLang="en-US">
              <a:latin typeface="Arial" panose="020B0604020202020204" pitchFamily="34" charset="0"/>
            </a:endParaRPr>
          </a:p>
          <a:p>
            <a:pPr lvl="1" eaLnBrk="1" hangingPunct="1"/>
            <a:r>
              <a:rPr lang="zh-CN" altLang="en-US">
                <a:latin typeface="Arial" panose="020B0604020202020204" pitchFamily="34" charset="0"/>
              </a:rPr>
              <a:t>流媒体通过网络之后到达媒体播放器之前</a:t>
            </a:r>
          </a:p>
          <a:p>
            <a:pPr lvl="2" eaLnBrk="1" hangingPunct="1"/>
            <a:r>
              <a:rPr lang="zh-CN" altLang="en-US">
                <a:latin typeface="Arial" panose="020B0604020202020204" pitchFamily="34" charset="0"/>
              </a:rPr>
              <a:t>执行</a:t>
            </a:r>
            <a:r>
              <a:rPr lang="en-US" altLang="zh-CN">
                <a:latin typeface="Arial" panose="020B0604020202020204" pitchFamily="34" charset="0"/>
              </a:rPr>
              <a:t>IP</a:t>
            </a:r>
            <a:r>
              <a:rPr lang="zh-CN" altLang="en-US">
                <a:latin typeface="Arial" panose="020B0604020202020204" pitchFamily="34" charset="0"/>
              </a:rPr>
              <a:t>、</a:t>
            </a:r>
            <a:r>
              <a:rPr lang="en-US" altLang="zh-CN">
                <a:latin typeface="Arial" panose="020B0604020202020204" pitchFamily="34" charset="0"/>
              </a:rPr>
              <a:t>UDP</a:t>
            </a:r>
            <a:r>
              <a:rPr lang="zh-CN" altLang="en-US">
                <a:latin typeface="Arial" panose="020B0604020202020204" pitchFamily="34" charset="0"/>
              </a:rPr>
              <a:t>和</a:t>
            </a:r>
            <a:r>
              <a:rPr lang="en-US" altLang="zh-CN">
                <a:latin typeface="Arial" panose="020B0604020202020204" pitchFamily="34" charset="0"/>
              </a:rPr>
              <a:t>RTP</a:t>
            </a:r>
            <a:r>
              <a:rPr lang="zh-CN" altLang="en-US">
                <a:latin typeface="Arial" panose="020B0604020202020204" pitchFamily="34" charset="0"/>
              </a:rPr>
              <a:t>协议的软件负责层层拆包</a:t>
            </a:r>
          </a:p>
          <a:p>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CF79D731-6CE6-4A2B-A77C-8492E5D9E4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7E066F6F-9E3F-4D40-8EF4-9F65B91D7192}" type="slidenum">
              <a:rPr kumimoji="0" lang="en-US" altLang="zh-CN" smtClean="0">
                <a:ea typeface="楷体_GB2312" pitchFamily="49" charset="-122"/>
              </a:rPr>
              <a:pPr>
                <a:spcBef>
                  <a:spcPct val="0"/>
                </a:spcBef>
              </a:pPr>
              <a:t>47</a:t>
            </a:fld>
            <a:endParaRPr kumimoji="0" lang="en-US" altLang="zh-CN">
              <a:ea typeface="楷体_GB2312" pitchFamily="49" charset="-122"/>
            </a:endParaRPr>
          </a:p>
        </p:txBody>
      </p:sp>
      <p:sp>
        <p:nvSpPr>
          <p:cNvPr id="76803" name="Rectangle 2">
            <a:extLst>
              <a:ext uri="{FF2B5EF4-FFF2-40B4-BE49-F238E27FC236}">
                <a16:creationId xmlns:a16="http://schemas.microsoft.com/office/drawing/2014/main" id="{D65F77DB-A9E8-4804-B888-57D56C441B88}"/>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9CD384B8-806F-451F-AF07-11B30505A6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67F651F-DBAA-45FF-A5D6-56837E6891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8130A0C9-5F6A-4994-89F8-C6BBE971C10D}" type="slidenum">
              <a:rPr kumimoji="0" lang="en-US" altLang="zh-CN" smtClean="0">
                <a:ea typeface="楷体_GB2312" pitchFamily="49" charset="-122"/>
              </a:rPr>
              <a:pPr>
                <a:spcBef>
                  <a:spcPct val="0"/>
                </a:spcBef>
              </a:pPr>
              <a:t>48</a:t>
            </a:fld>
            <a:endParaRPr kumimoji="0" lang="en-US" altLang="zh-CN">
              <a:ea typeface="楷体_GB2312" pitchFamily="49" charset="-122"/>
            </a:endParaRPr>
          </a:p>
        </p:txBody>
      </p:sp>
      <p:sp>
        <p:nvSpPr>
          <p:cNvPr id="80899" name="Rectangle 2">
            <a:extLst>
              <a:ext uri="{FF2B5EF4-FFF2-40B4-BE49-F238E27FC236}">
                <a16:creationId xmlns:a16="http://schemas.microsoft.com/office/drawing/2014/main" id="{D821B32F-5B42-470D-AC9E-125FEABD4614}"/>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3701F2CD-7E82-47C8-99B7-93296FAFD8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87974B3-4387-4405-B348-60430CD021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E620A267-7682-4D8A-A176-450689A3F2DB}" type="slidenum">
              <a:rPr kumimoji="0" lang="en-US" altLang="zh-CN" smtClean="0">
                <a:ea typeface="楷体_GB2312" pitchFamily="49" charset="-122"/>
              </a:rPr>
              <a:pPr>
                <a:spcBef>
                  <a:spcPct val="0"/>
                </a:spcBef>
              </a:pPr>
              <a:t>49</a:t>
            </a:fld>
            <a:endParaRPr kumimoji="0" lang="en-US" altLang="zh-CN">
              <a:ea typeface="楷体_GB2312" pitchFamily="49" charset="-122"/>
            </a:endParaRPr>
          </a:p>
        </p:txBody>
      </p:sp>
      <p:sp>
        <p:nvSpPr>
          <p:cNvPr id="82947" name="Rectangle 2">
            <a:extLst>
              <a:ext uri="{FF2B5EF4-FFF2-40B4-BE49-F238E27FC236}">
                <a16:creationId xmlns:a16="http://schemas.microsoft.com/office/drawing/2014/main" id="{7A13DDAB-5C66-4045-88A2-FF2ECA3DA977}"/>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87DC3360-8DC0-4AD6-BC77-BD5CED17BD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3542240D-A2CC-46BE-B664-4480BD630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F1AC8772-10A3-432F-A70C-8D5FBD3EF9DC}" type="slidenum">
              <a:rPr kumimoji="0" lang="en-US" altLang="zh-CN" smtClean="0">
                <a:ea typeface="楷体_GB2312" pitchFamily="49" charset="-122"/>
              </a:rPr>
              <a:pPr>
                <a:spcBef>
                  <a:spcPct val="0"/>
                </a:spcBef>
              </a:pPr>
              <a:t>50</a:t>
            </a:fld>
            <a:endParaRPr kumimoji="0" lang="en-US" altLang="zh-CN">
              <a:ea typeface="楷体_GB2312" pitchFamily="49" charset="-122"/>
            </a:endParaRPr>
          </a:p>
        </p:txBody>
      </p:sp>
      <p:sp>
        <p:nvSpPr>
          <p:cNvPr id="84995" name="Rectangle 2">
            <a:extLst>
              <a:ext uri="{FF2B5EF4-FFF2-40B4-BE49-F238E27FC236}">
                <a16:creationId xmlns:a16="http://schemas.microsoft.com/office/drawing/2014/main" id="{82B410F8-2DE3-400C-95F5-AFE0EBCE7CBB}"/>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FB747625-0D95-45F7-9D3D-F8023F2DC7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4A28997D-EE21-4F04-8EF3-B5974BFE53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F1F85A40-2CD7-4E22-B841-767BA1F99DA1}" type="slidenum">
              <a:rPr kumimoji="0" lang="en-US" altLang="zh-CN" smtClean="0">
                <a:ea typeface="楷体_GB2312" pitchFamily="49" charset="-122"/>
              </a:rPr>
              <a:pPr>
                <a:spcBef>
                  <a:spcPct val="0"/>
                </a:spcBef>
              </a:pPr>
              <a:t>52</a:t>
            </a:fld>
            <a:endParaRPr kumimoji="0" lang="en-US" altLang="zh-CN">
              <a:ea typeface="楷体_GB2312" pitchFamily="49" charset="-122"/>
            </a:endParaRPr>
          </a:p>
        </p:txBody>
      </p:sp>
      <p:sp>
        <p:nvSpPr>
          <p:cNvPr id="88067" name="Rectangle 2">
            <a:extLst>
              <a:ext uri="{FF2B5EF4-FFF2-40B4-BE49-F238E27FC236}">
                <a16:creationId xmlns:a16="http://schemas.microsoft.com/office/drawing/2014/main" id="{EC4A173A-4AEF-4DF5-A03C-E918222C16C3}"/>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B96758F8-F62E-41F2-9C97-E999E22C55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0C51ACE2-C95B-40BD-BA4B-74AEF1E253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67E4E1E8-0C8E-4344-8E07-18AEF79EC6CD}" type="slidenum">
              <a:rPr kumimoji="0" lang="en-US" altLang="zh-CN" smtClean="0">
                <a:ea typeface="楷体_GB2312" pitchFamily="49" charset="-122"/>
              </a:rPr>
              <a:pPr>
                <a:spcBef>
                  <a:spcPct val="0"/>
                </a:spcBef>
              </a:pPr>
              <a:t>53</a:t>
            </a:fld>
            <a:endParaRPr kumimoji="0" lang="en-US" altLang="zh-CN">
              <a:ea typeface="楷体_GB2312" pitchFamily="49" charset="-122"/>
            </a:endParaRPr>
          </a:p>
        </p:txBody>
      </p:sp>
      <p:sp>
        <p:nvSpPr>
          <p:cNvPr id="90115" name="Rectangle 2">
            <a:extLst>
              <a:ext uri="{FF2B5EF4-FFF2-40B4-BE49-F238E27FC236}">
                <a16:creationId xmlns:a16="http://schemas.microsoft.com/office/drawing/2014/main" id="{F3879ED6-1962-436E-BCA1-0CF509FCAA9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B03CAEEB-9F84-4C29-B8A6-6595440785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86133F78-654A-498A-868D-419920F4A8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CFB9CE6-9E7B-4DA8-BF5B-F5BFA4E858A9}" type="slidenum">
              <a:rPr kumimoji="0" lang="en-US" altLang="zh-CN" smtClean="0"/>
              <a:pPr>
                <a:spcBef>
                  <a:spcPct val="0"/>
                </a:spcBef>
              </a:pPr>
              <a:t>2</a:t>
            </a:fld>
            <a:endParaRPr kumimoji="0" lang="en-US" altLang="zh-CN"/>
          </a:p>
        </p:txBody>
      </p:sp>
      <p:sp>
        <p:nvSpPr>
          <p:cNvPr id="22531" name="Rectangle 2">
            <a:extLst>
              <a:ext uri="{FF2B5EF4-FFF2-40B4-BE49-F238E27FC236}">
                <a16:creationId xmlns:a16="http://schemas.microsoft.com/office/drawing/2014/main" id="{67456922-FB06-4AB7-A4E9-AFC92535153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79079A5-1616-4FE2-91E3-7BEAAAA85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E0B9F951-7DCA-4A50-9836-9439D95B8B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7A1C5AD9-1692-49D3-A0D6-AD58C61F54E8}" type="slidenum">
              <a:rPr kumimoji="0" lang="en-US" altLang="zh-CN" smtClean="0">
                <a:ea typeface="楷体_GB2312" pitchFamily="49" charset="-122"/>
              </a:rPr>
              <a:pPr>
                <a:spcBef>
                  <a:spcPct val="0"/>
                </a:spcBef>
              </a:pPr>
              <a:t>54</a:t>
            </a:fld>
            <a:endParaRPr kumimoji="0" lang="en-US" altLang="zh-CN">
              <a:ea typeface="楷体_GB2312" pitchFamily="49" charset="-122"/>
            </a:endParaRPr>
          </a:p>
        </p:txBody>
      </p:sp>
      <p:sp>
        <p:nvSpPr>
          <p:cNvPr id="92163" name="Rectangle 2">
            <a:extLst>
              <a:ext uri="{FF2B5EF4-FFF2-40B4-BE49-F238E27FC236}">
                <a16:creationId xmlns:a16="http://schemas.microsoft.com/office/drawing/2014/main" id="{7D04EBCB-FF84-40EE-BADA-D7A89851D53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97A19DEB-D5FB-4CD1-B87E-64BA98C15C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BA410F37-CBB4-48C0-929A-A1027DBEE1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1A0339B-E8DF-4C5E-B030-BF4DFF482019}" type="slidenum">
              <a:rPr lang="en-US" altLang="zh-CN" sz="1200" smtClean="0">
                <a:cs typeface="楷体_GB2312" pitchFamily="49" charset="-122"/>
              </a:rPr>
              <a:pPr/>
              <a:t>59</a:t>
            </a:fld>
            <a:endParaRPr lang="en-US" altLang="zh-CN" sz="1200">
              <a:cs typeface="楷体_GB2312" pitchFamily="49" charset="-122"/>
            </a:endParaRPr>
          </a:p>
        </p:txBody>
      </p:sp>
      <p:sp>
        <p:nvSpPr>
          <p:cNvPr id="98307" name="Rectangle 2">
            <a:extLst>
              <a:ext uri="{FF2B5EF4-FFF2-40B4-BE49-F238E27FC236}">
                <a16:creationId xmlns:a16="http://schemas.microsoft.com/office/drawing/2014/main" id="{84F59AC6-E5D3-4FF7-916A-C26DF321ED1D}"/>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C69651C0-0FD6-4454-B5C9-021FF3560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E0AE495C-467F-4901-AE73-B0A3295D3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0C993C6-4215-459A-A2DF-8376F4171062}" type="slidenum">
              <a:rPr lang="en-US" altLang="zh-CN" sz="1200" smtClean="0">
                <a:cs typeface="楷体_GB2312" pitchFamily="49" charset="-122"/>
              </a:rPr>
              <a:pPr/>
              <a:t>63</a:t>
            </a:fld>
            <a:endParaRPr lang="en-US" altLang="zh-CN" sz="1200">
              <a:cs typeface="楷体_GB2312" pitchFamily="49" charset="-122"/>
            </a:endParaRPr>
          </a:p>
        </p:txBody>
      </p:sp>
      <p:sp>
        <p:nvSpPr>
          <p:cNvPr id="100355" name="Rectangle 2">
            <a:extLst>
              <a:ext uri="{FF2B5EF4-FFF2-40B4-BE49-F238E27FC236}">
                <a16:creationId xmlns:a16="http://schemas.microsoft.com/office/drawing/2014/main" id="{FFB25545-5C81-4D57-AB7A-516EA2474E14}"/>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E19B3A01-167D-4515-A15A-FAF1525D50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D29F840-C3E8-47B8-9B98-68992F346B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E17D2858-6A17-41AE-8926-9FDD5BE528C2}" type="slidenum">
              <a:rPr lang="en-US" altLang="zh-CN" sz="1200" smtClean="0">
                <a:cs typeface="楷体_GB2312" pitchFamily="49" charset="-122"/>
              </a:rPr>
              <a:pPr/>
              <a:t>69</a:t>
            </a:fld>
            <a:endParaRPr lang="en-US" altLang="zh-CN" sz="1200">
              <a:cs typeface="楷体_GB2312" pitchFamily="49" charset="-122"/>
            </a:endParaRPr>
          </a:p>
        </p:txBody>
      </p:sp>
      <p:sp>
        <p:nvSpPr>
          <p:cNvPr id="107523" name="Rectangle 2">
            <a:extLst>
              <a:ext uri="{FF2B5EF4-FFF2-40B4-BE49-F238E27FC236}">
                <a16:creationId xmlns:a16="http://schemas.microsoft.com/office/drawing/2014/main" id="{BC70BE13-482D-4970-82F1-3EC73A1FEFD8}"/>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F25FED92-87D0-40EF-A899-E9DA1C841C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86133F78-654A-498A-868D-419920F4A8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CFB9CE6-9E7B-4DA8-BF5B-F5BFA4E858A9}" type="slidenum">
              <a:rPr kumimoji="0" lang="en-US" altLang="zh-CN" smtClean="0"/>
              <a:pPr>
                <a:spcBef>
                  <a:spcPct val="0"/>
                </a:spcBef>
              </a:pPr>
              <a:t>77</a:t>
            </a:fld>
            <a:endParaRPr kumimoji="0" lang="en-US" altLang="zh-CN"/>
          </a:p>
        </p:txBody>
      </p:sp>
      <p:sp>
        <p:nvSpPr>
          <p:cNvPr id="22531" name="Rectangle 2">
            <a:extLst>
              <a:ext uri="{FF2B5EF4-FFF2-40B4-BE49-F238E27FC236}">
                <a16:creationId xmlns:a16="http://schemas.microsoft.com/office/drawing/2014/main" id="{67456922-FB06-4AB7-A4E9-AFC92535153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79079A5-1616-4FE2-91E3-7BEAAAA85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837704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4A8B5112-B7DB-4212-AD66-BEF5AD3BE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EA3CE71D-029C-4887-90E2-14A6DC766F35}" type="slidenum">
              <a:rPr kumimoji="0" lang="en-US" altLang="zh-CN" smtClean="0"/>
              <a:pPr>
                <a:spcBef>
                  <a:spcPct val="0"/>
                </a:spcBef>
              </a:pPr>
              <a:t>85</a:t>
            </a:fld>
            <a:endParaRPr kumimoji="0" lang="en-US" altLang="zh-CN"/>
          </a:p>
        </p:txBody>
      </p:sp>
      <p:sp>
        <p:nvSpPr>
          <p:cNvPr id="97283" name="Rectangle 2">
            <a:extLst>
              <a:ext uri="{FF2B5EF4-FFF2-40B4-BE49-F238E27FC236}">
                <a16:creationId xmlns:a16="http://schemas.microsoft.com/office/drawing/2014/main" id="{20917300-ABE3-43E3-BA74-14304FB1C561}"/>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6CA46B6F-B9E9-4DD8-8D12-167B6F1505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86133F78-654A-498A-868D-419920F4A8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CFB9CE6-9E7B-4DA8-BF5B-F5BFA4E858A9}" type="slidenum">
              <a:rPr kumimoji="0" lang="en-US" altLang="zh-CN" smtClean="0"/>
              <a:pPr>
                <a:spcBef>
                  <a:spcPct val="0"/>
                </a:spcBef>
              </a:pPr>
              <a:t>3</a:t>
            </a:fld>
            <a:endParaRPr kumimoji="0" lang="en-US" altLang="zh-CN"/>
          </a:p>
        </p:txBody>
      </p:sp>
      <p:sp>
        <p:nvSpPr>
          <p:cNvPr id="22531" name="Rectangle 2">
            <a:extLst>
              <a:ext uri="{FF2B5EF4-FFF2-40B4-BE49-F238E27FC236}">
                <a16:creationId xmlns:a16="http://schemas.microsoft.com/office/drawing/2014/main" id="{67456922-FB06-4AB7-A4E9-AFC92535153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79079A5-1616-4FE2-91E3-7BEAAAA85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192125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0C5F4E62-420A-40E6-8F75-E6BC6421D9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EEEB02CB-4D96-473B-87D1-39043D2BF3A5}" type="slidenum">
              <a:rPr kumimoji="0" lang="en-US" altLang="zh-CN" smtClean="0">
                <a:ea typeface="楷体_GB2312" pitchFamily="49" charset="-122"/>
              </a:rPr>
              <a:pPr>
                <a:spcBef>
                  <a:spcPct val="0"/>
                </a:spcBef>
              </a:pPr>
              <a:t>5</a:t>
            </a:fld>
            <a:endParaRPr kumimoji="0" lang="en-US" altLang="zh-CN">
              <a:ea typeface="楷体_GB2312" pitchFamily="49" charset="-122"/>
            </a:endParaRPr>
          </a:p>
        </p:txBody>
      </p:sp>
      <p:sp>
        <p:nvSpPr>
          <p:cNvPr id="27651" name="Rectangle 2">
            <a:extLst>
              <a:ext uri="{FF2B5EF4-FFF2-40B4-BE49-F238E27FC236}">
                <a16:creationId xmlns:a16="http://schemas.microsoft.com/office/drawing/2014/main" id="{FC337BA5-6DA7-4435-B516-9805A50E2805}"/>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BD8AB07F-1BB0-454D-80C9-F1313493A3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B1BAD08D-5247-416A-8485-895351CE1C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A3895B10-4D5D-4EB9-A176-A9BFE244FCC8}" type="slidenum">
              <a:rPr kumimoji="0" lang="en-US" altLang="zh-CN" smtClean="0">
                <a:ea typeface="楷体_GB2312" pitchFamily="49" charset="-122"/>
              </a:rPr>
              <a:pPr>
                <a:spcBef>
                  <a:spcPct val="0"/>
                </a:spcBef>
              </a:pPr>
              <a:t>8</a:t>
            </a:fld>
            <a:endParaRPr kumimoji="0" lang="en-US" altLang="zh-CN">
              <a:ea typeface="楷体_GB2312" pitchFamily="49" charset="-122"/>
            </a:endParaRPr>
          </a:p>
        </p:txBody>
      </p:sp>
      <p:sp>
        <p:nvSpPr>
          <p:cNvPr id="31747" name="Rectangle 2">
            <a:extLst>
              <a:ext uri="{FF2B5EF4-FFF2-40B4-BE49-F238E27FC236}">
                <a16:creationId xmlns:a16="http://schemas.microsoft.com/office/drawing/2014/main" id="{F8983E80-E643-4202-AFC0-9B2546488DD6}"/>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22E363F8-2135-4D4E-B639-C695FB78BE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a network node equipped for interfacing with another network that uses different communication protocols</a:t>
            </a:r>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4BA38CA1-EFE9-4BB8-A043-A2F4511C5A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C4AADB0-BB4B-4AAA-AE1A-41976356ED73}" type="slidenum">
              <a:rPr lang="en-US" altLang="zh-CN" sz="1200" smtClean="0">
                <a:cs typeface="楷体_GB2312" pitchFamily="49" charset="-122"/>
              </a:rPr>
              <a:pPr/>
              <a:t>22</a:t>
            </a:fld>
            <a:endParaRPr lang="en-US" altLang="zh-CN" sz="1200">
              <a:cs typeface="楷体_GB2312" pitchFamily="49" charset="-122"/>
            </a:endParaRPr>
          </a:p>
        </p:txBody>
      </p:sp>
      <p:sp>
        <p:nvSpPr>
          <p:cNvPr id="36867" name="Rectangle 2">
            <a:extLst>
              <a:ext uri="{FF2B5EF4-FFF2-40B4-BE49-F238E27FC236}">
                <a16:creationId xmlns:a16="http://schemas.microsoft.com/office/drawing/2014/main" id="{26132FDC-2DCC-4349-B20A-CF71421BD112}"/>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8E612548-9CE1-4540-89CD-36498AEF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78C53418-4467-4BDC-A7D2-2E77D0AF19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B77C5A7-44E6-49B1-A719-1A8664A8DFA0}" type="slidenum">
              <a:rPr lang="en-US" altLang="zh-CN" sz="1200" smtClean="0">
                <a:cs typeface="楷体_GB2312" pitchFamily="49" charset="-122"/>
              </a:rPr>
              <a:pPr/>
              <a:t>23</a:t>
            </a:fld>
            <a:endParaRPr lang="en-US" altLang="zh-CN" sz="1200">
              <a:cs typeface="楷体_GB2312" pitchFamily="49" charset="-122"/>
            </a:endParaRPr>
          </a:p>
        </p:txBody>
      </p:sp>
      <p:sp>
        <p:nvSpPr>
          <p:cNvPr id="38915" name="Rectangle 2">
            <a:extLst>
              <a:ext uri="{FF2B5EF4-FFF2-40B4-BE49-F238E27FC236}">
                <a16:creationId xmlns:a16="http://schemas.microsoft.com/office/drawing/2014/main" id="{7215B6B3-A271-482F-81B4-8D2FE7D3C9C8}"/>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0EE87C3A-7B83-4C21-B602-2D434D8AC5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97AE6DA4-6140-4D99-B745-319411E455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541796D-5B91-40C8-8708-6A700E3790FF}" type="slidenum">
              <a:rPr lang="en-US" altLang="zh-CN" sz="1200" smtClean="0">
                <a:cs typeface="楷体_GB2312" pitchFamily="49" charset="-122"/>
              </a:rPr>
              <a:pPr/>
              <a:t>26</a:t>
            </a:fld>
            <a:endParaRPr lang="en-US" altLang="zh-CN" sz="1200">
              <a:cs typeface="楷体_GB2312" pitchFamily="49" charset="-122"/>
            </a:endParaRPr>
          </a:p>
        </p:txBody>
      </p:sp>
      <p:sp>
        <p:nvSpPr>
          <p:cNvPr id="43011" name="Rectangle 2">
            <a:extLst>
              <a:ext uri="{FF2B5EF4-FFF2-40B4-BE49-F238E27FC236}">
                <a16:creationId xmlns:a16="http://schemas.microsoft.com/office/drawing/2014/main" id="{455034E4-DFFE-4337-8229-692221A28B50}"/>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B048214D-27BF-4C9B-99A3-C79B0D7A76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86133F78-654A-498A-868D-419920F4A8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CFB9CE6-9E7B-4DA8-BF5B-F5BFA4E858A9}" type="slidenum">
              <a:rPr kumimoji="0" lang="en-US" altLang="zh-CN" smtClean="0"/>
              <a:pPr>
                <a:spcBef>
                  <a:spcPct val="0"/>
                </a:spcBef>
              </a:pPr>
              <a:t>41</a:t>
            </a:fld>
            <a:endParaRPr kumimoji="0" lang="en-US" altLang="zh-CN"/>
          </a:p>
        </p:txBody>
      </p:sp>
      <p:sp>
        <p:nvSpPr>
          <p:cNvPr id="22531" name="Rectangle 2">
            <a:extLst>
              <a:ext uri="{FF2B5EF4-FFF2-40B4-BE49-F238E27FC236}">
                <a16:creationId xmlns:a16="http://schemas.microsoft.com/office/drawing/2014/main" id="{67456922-FB06-4AB7-A4E9-AFC92535153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79079A5-1616-4FE2-91E3-7BEAAAA85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0339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4A206437-408A-4947-BEB9-5D700FBEB2C8}"/>
              </a:ext>
            </a:extLst>
          </p:cNvPr>
          <p:cNvSpPr>
            <a:spLocks noGrp="1"/>
          </p:cNvSpPr>
          <p:nvPr>
            <p:ph type="dt" sz="half" idx="10"/>
          </p:nvPr>
        </p:nvSpPr>
        <p:spPr/>
        <p:txBody>
          <a:bodyPr/>
          <a:lstStyle>
            <a:lvl1pPr>
              <a:defRPr/>
            </a:lvl1pPr>
          </a:lstStyle>
          <a:p>
            <a:pPr>
              <a:defRPr/>
            </a:pPr>
            <a:fld id="{564477A3-3D34-48F4-8558-4D7264BA9341}" type="datetime2">
              <a:rPr lang="zh-CN" altLang="en-US"/>
              <a:pPr>
                <a:defRPr/>
              </a:pPr>
              <a:t>2022年12月1日</a:t>
            </a:fld>
            <a:endParaRPr lang="zh-CN" altLang="en-US"/>
          </a:p>
        </p:txBody>
      </p:sp>
      <p:sp>
        <p:nvSpPr>
          <p:cNvPr id="5" name="Footer Placeholder 4">
            <a:extLst>
              <a:ext uri="{FF2B5EF4-FFF2-40B4-BE49-F238E27FC236}">
                <a16:creationId xmlns:a16="http://schemas.microsoft.com/office/drawing/2014/main" id="{44B37E73-A2D5-4BE3-9CEE-0B3CD3923BC4}"/>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0021F605-D9EC-4250-A77C-2651DDBE3BB8}"/>
              </a:ext>
            </a:extLst>
          </p:cNvPr>
          <p:cNvSpPr>
            <a:spLocks noGrp="1"/>
          </p:cNvSpPr>
          <p:nvPr>
            <p:ph type="sldNum" sz="quarter" idx="12"/>
          </p:nvPr>
        </p:nvSpPr>
        <p:spPr/>
        <p:txBody>
          <a:bodyPr/>
          <a:lstStyle>
            <a:lvl1pPr>
              <a:defRPr/>
            </a:lvl1pPr>
          </a:lstStyle>
          <a:p>
            <a:pPr>
              <a:defRPr/>
            </a:pPr>
            <a:fld id="{AF42952B-BC96-4784-AEB3-126046A2D6F0}" type="slidenum">
              <a:rPr lang="zh-CN" altLang="en-US"/>
              <a:pPr>
                <a:defRPr/>
              </a:pPr>
              <a:t>‹#›</a:t>
            </a:fld>
            <a:endParaRPr lang="en-US" altLang="zh-CN"/>
          </a:p>
        </p:txBody>
      </p:sp>
    </p:spTree>
    <p:extLst>
      <p:ext uri="{BB962C8B-B14F-4D97-AF65-F5344CB8AC3E}">
        <p14:creationId xmlns:p14="http://schemas.microsoft.com/office/powerpoint/2010/main" val="284264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1F16FF1D-BC63-445C-841A-EBD876C5E721}"/>
              </a:ext>
            </a:extLst>
          </p:cNvPr>
          <p:cNvSpPr>
            <a:spLocks noGrp="1"/>
          </p:cNvSpPr>
          <p:nvPr>
            <p:ph type="dt" sz="half" idx="10"/>
          </p:nvPr>
        </p:nvSpPr>
        <p:spPr/>
        <p:txBody>
          <a:bodyPr/>
          <a:lstStyle>
            <a:lvl1pPr>
              <a:defRPr/>
            </a:lvl1pPr>
          </a:lstStyle>
          <a:p>
            <a:pPr>
              <a:defRPr/>
            </a:pPr>
            <a:fld id="{9401A272-792B-4917-B0BA-089349CF9720}" type="datetime2">
              <a:rPr lang="zh-CN" altLang="en-US"/>
              <a:pPr>
                <a:defRPr/>
              </a:pPr>
              <a:t>2022年12月1日</a:t>
            </a:fld>
            <a:endParaRPr lang="zh-CN" altLang="en-US"/>
          </a:p>
        </p:txBody>
      </p:sp>
      <p:sp>
        <p:nvSpPr>
          <p:cNvPr id="5" name="Footer Placeholder 4">
            <a:extLst>
              <a:ext uri="{FF2B5EF4-FFF2-40B4-BE49-F238E27FC236}">
                <a16:creationId xmlns:a16="http://schemas.microsoft.com/office/drawing/2014/main" id="{F8EC4CF3-6BC1-4277-824F-BD600F4BE186}"/>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8E3E8B59-A27A-42D2-8607-BAC7C471EA19}"/>
              </a:ext>
            </a:extLst>
          </p:cNvPr>
          <p:cNvSpPr>
            <a:spLocks noGrp="1"/>
          </p:cNvSpPr>
          <p:nvPr>
            <p:ph type="sldNum" sz="quarter" idx="12"/>
          </p:nvPr>
        </p:nvSpPr>
        <p:spPr/>
        <p:txBody>
          <a:bodyPr/>
          <a:lstStyle>
            <a:lvl1pPr>
              <a:defRPr/>
            </a:lvl1pPr>
          </a:lstStyle>
          <a:p>
            <a:pPr>
              <a:defRPr/>
            </a:pPr>
            <a:fld id="{690F65D7-85EB-4508-8188-DA5FFDC22A17}" type="slidenum">
              <a:rPr lang="zh-CN" altLang="en-US"/>
              <a:pPr>
                <a:defRPr/>
              </a:pPr>
              <a:t>‹#›</a:t>
            </a:fld>
            <a:endParaRPr lang="en-US" altLang="zh-CN"/>
          </a:p>
        </p:txBody>
      </p:sp>
    </p:spTree>
    <p:extLst>
      <p:ext uri="{BB962C8B-B14F-4D97-AF65-F5344CB8AC3E}">
        <p14:creationId xmlns:p14="http://schemas.microsoft.com/office/powerpoint/2010/main" val="1211545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a:extLst>
              <a:ext uri="{FF2B5EF4-FFF2-40B4-BE49-F238E27FC236}">
                <a16:creationId xmlns:a16="http://schemas.microsoft.com/office/drawing/2014/main" id="{5DF4A39F-CFF5-4F31-8EDE-8266F49FCEA6}"/>
              </a:ext>
            </a:extLst>
          </p:cNvPr>
          <p:cNvSpPr>
            <a:spLocks noGrp="1"/>
          </p:cNvSpPr>
          <p:nvPr>
            <p:ph type="dt" sz="half" idx="10"/>
          </p:nvPr>
        </p:nvSpPr>
        <p:spPr/>
        <p:txBody>
          <a:bodyPr/>
          <a:lstStyle>
            <a:lvl1pPr>
              <a:defRPr/>
            </a:lvl1pPr>
          </a:lstStyle>
          <a:p>
            <a:pPr>
              <a:defRPr/>
            </a:pPr>
            <a:fld id="{FB001BAD-E8F1-4C5F-9DF2-84B397AA49C1}" type="datetime2">
              <a:rPr lang="zh-CN" altLang="en-US"/>
              <a:pPr>
                <a:defRPr/>
              </a:pPr>
              <a:t>2022年12月1日</a:t>
            </a:fld>
            <a:endParaRPr lang="zh-CN" altLang="en-US"/>
          </a:p>
        </p:txBody>
      </p:sp>
      <p:sp>
        <p:nvSpPr>
          <p:cNvPr id="5" name="Footer Placeholder 4">
            <a:extLst>
              <a:ext uri="{FF2B5EF4-FFF2-40B4-BE49-F238E27FC236}">
                <a16:creationId xmlns:a16="http://schemas.microsoft.com/office/drawing/2014/main" id="{D175497E-84C5-43D8-A6F6-CD20689C27DA}"/>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AFCC3B4D-3DDE-410F-9BCA-A4BCDDCE2515}"/>
              </a:ext>
            </a:extLst>
          </p:cNvPr>
          <p:cNvSpPr>
            <a:spLocks noGrp="1"/>
          </p:cNvSpPr>
          <p:nvPr>
            <p:ph type="sldNum" sz="quarter" idx="12"/>
          </p:nvPr>
        </p:nvSpPr>
        <p:spPr/>
        <p:txBody>
          <a:bodyPr/>
          <a:lstStyle>
            <a:lvl1pPr>
              <a:defRPr/>
            </a:lvl1pPr>
          </a:lstStyle>
          <a:p>
            <a:pPr>
              <a:defRPr/>
            </a:pPr>
            <a:fld id="{3CE6A9A7-0C91-4859-8EC1-B81248197ED7}" type="slidenum">
              <a:rPr lang="zh-CN" altLang="en-US"/>
              <a:pPr>
                <a:defRPr/>
              </a:pPr>
              <a:t>‹#›</a:t>
            </a:fld>
            <a:endParaRPr lang="en-US" altLang="zh-CN"/>
          </a:p>
        </p:txBody>
      </p:sp>
    </p:spTree>
    <p:extLst>
      <p:ext uri="{BB962C8B-B14F-4D97-AF65-F5344CB8AC3E}">
        <p14:creationId xmlns:p14="http://schemas.microsoft.com/office/powerpoint/2010/main" val="1078304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82713" y="76200"/>
            <a:ext cx="7292975"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990600"/>
            <a:ext cx="4191000" cy="5562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990600"/>
            <a:ext cx="4191000" cy="270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848100"/>
            <a:ext cx="4191000" cy="2705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3">
            <a:extLst>
              <a:ext uri="{FF2B5EF4-FFF2-40B4-BE49-F238E27FC236}">
                <a16:creationId xmlns:a16="http://schemas.microsoft.com/office/drawing/2014/main" id="{43675380-0F6C-4BCB-88B6-D56952D6AC9E}"/>
              </a:ext>
            </a:extLst>
          </p:cNvPr>
          <p:cNvSpPr>
            <a:spLocks noGrp="1" noChangeArrowheads="1"/>
          </p:cNvSpPr>
          <p:nvPr>
            <p:ph type="sldNum" sz="quarter" idx="10"/>
          </p:nvPr>
        </p:nvSpPr>
        <p:spPr/>
        <p:txBody>
          <a:bodyPr/>
          <a:lstStyle>
            <a:lvl1pPr>
              <a:defRPr/>
            </a:lvl1pPr>
          </a:lstStyle>
          <a:p>
            <a:pPr>
              <a:defRPr/>
            </a:pPr>
            <a:r>
              <a:rPr lang="zh-CN" altLang="en-US"/>
              <a:t>1-</a:t>
            </a:r>
            <a:fld id="{B9F90855-F8D9-466E-8817-1E8863132B5D}" type="slidenum">
              <a:rPr lang="zh-CN" altLang="en-US"/>
              <a:pPr>
                <a:defRPr/>
              </a:pPr>
              <a:t>‹#›</a:t>
            </a:fld>
            <a:endParaRPr lang="en-US" altLang="zh-CN"/>
          </a:p>
        </p:txBody>
      </p:sp>
    </p:spTree>
    <p:extLst>
      <p:ext uri="{BB962C8B-B14F-4D97-AF65-F5344CB8AC3E}">
        <p14:creationId xmlns:p14="http://schemas.microsoft.com/office/powerpoint/2010/main" val="2136658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76288"/>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1066800"/>
            <a:ext cx="3810000" cy="5065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1066800"/>
            <a:ext cx="3810000" cy="50657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1285A1DA-B11A-4A6D-A053-CA0D4195EAD4}"/>
              </a:ext>
            </a:extLst>
          </p:cNvPr>
          <p:cNvSpPr>
            <a:spLocks noGrp="1" noChangeArrowheads="1"/>
          </p:cNvSpPr>
          <p:nvPr>
            <p:ph type="dt" sz="half" idx="10"/>
          </p:nvPr>
        </p:nvSpPr>
        <p:spPr/>
        <p:txBody>
          <a:bodyPr/>
          <a:lstStyle>
            <a:lvl1pPr>
              <a:defRPr/>
            </a:lvl1pPr>
          </a:lstStyle>
          <a:p>
            <a:pPr>
              <a:defRPr/>
            </a:pPr>
            <a:fld id="{D562F150-F162-4698-B81B-EA2A659F418B}" type="datetime2">
              <a:rPr lang="zh-CN" altLang="en-US"/>
              <a:pPr>
                <a:defRPr/>
              </a:pPr>
              <a:t>2022年12月1日</a:t>
            </a:fld>
            <a:endParaRPr lang="en-US" altLang="zh-CN"/>
          </a:p>
        </p:txBody>
      </p:sp>
      <p:sp>
        <p:nvSpPr>
          <p:cNvPr id="6" name="Rectangle 12">
            <a:extLst>
              <a:ext uri="{FF2B5EF4-FFF2-40B4-BE49-F238E27FC236}">
                <a16:creationId xmlns:a16="http://schemas.microsoft.com/office/drawing/2014/main" id="{011E1180-8D87-4054-9C76-C17D575CA82D}"/>
              </a:ext>
            </a:extLst>
          </p:cNvPr>
          <p:cNvSpPr>
            <a:spLocks noGrp="1" noChangeArrowheads="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7" name="Rectangle 13">
            <a:extLst>
              <a:ext uri="{FF2B5EF4-FFF2-40B4-BE49-F238E27FC236}">
                <a16:creationId xmlns:a16="http://schemas.microsoft.com/office/drawing/2014/main" id="{0C290592-D0DD-4607-958C-3C96280B45E8}"/>
              </a:ext>
            </a:extLst>
          </p:cNvPr>
          <p:cNvSpPr>
            <a:spLocks noGrp="1" noChangeArrowheads="1"/>
          </p:cNvSpPr>
          <p:nvPr>
            <p:ph type="sldNum" sz="quarter" idx="12"/>
          </p:nvPr>
        </p:nvSpPr>
        <p:spPr/>
        <p:txBody>
          <a:bodyPr/>
          <a:lstStyle>
            <a:lvl1pPr>
              <a:defRPr/>
            </a:lvl1pPr>
          </a:lstStyle>
          <a:p>
            <a:pPr>
              <a:defRPr/>
            </a:pPr>
            <a:fld id="{D2E9AAD7-BDB1-4295-AC1B-FC55BBC8E0DB}" type="slidenum">
              <a:rPr lang="en-US" altLang="zh-CN"/>
              <a:pPr>
                <a:defRPr/>
              </a:pPr>
              <a:t>‹#›</a:t>
            </a:fld>
            <a:r>
              <a:rPr lang="en-US" altLang="zh-CN" dirty="0"/>
              <a:t> of 63</a:t>
            </a:r>
          </a:p>
        </p:txBody>
      </p:sp>
    </p:spTree>
    <p:extLst>
      <p:ext uri="{BB962C8B-B14F-4D97-AF65-F5344CB8AC3E}">
        <p14:creationId xmlns:p14="http://schemas.microsoft.com/office/powerpoint/2010/main" val="272321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62000"/>
          </a:xfrm>
        </p:spPr>
        <p:txBody>
          <a:bodyPr/>
          <a:lstStyle/>
          <a:p>
            <a:r>
              <a:rPr lang="zh-CN" altLang="en-US"/>
              <a:t>单击此处编辑母版标题样式</a:t>
            </a:r>
            <a:endParaRPr lang="en-US"/>
          </a:p>
        </p:txBody>
      </p:sp>
      <p:sp>
        <p:nvSpPr>
          <p:cNvPr id="3" name="内容占位符 2"/>
          <p:cNvSpPr>
            <a:spLocks noGrp="1"/>
          </p:cNvSpPr>
          <p:nvPr>
            <p:ph sz="quarter" idx="1"/>
          </p:nvPr>
        </p:nvSpPr>
        <p:spPr>
          <a:xfrm>
            <a:off x="1182688" y="1066800"/>
            <a:ext cx="38100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5145088" y="1066800"/>
            <a:ext cx="38100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half" idx="3"/>
          </p:nvPr>
        </p:nvSpPr>
        <p:spPr>
          <a:xfrm>
            <a:off x="1182688" y="3675063"/>
            <a:ext cx="77724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5">
            <a:extLst>
              <a:ext uri="{FF2B5EF4-FFF2-40B4-BE49-F238E27FC236}">
                <a16:creationId xmlns:a16="http://schemas.microsoft.com/office/drawing/2014/main" id="{3EF96717-C3D3-4825-B3A6-5F4DE52B4528}"/>
              </a:ext>
            </a:extLst>
          </p:cNvPr>
          <p:cNvSpPr>
            <a:spLocks noGrp="1"/>
          </p:cNvSpPr>
          <p:nvPr>
            <p:ph type="dt" sz="half" idx="10"/>
          </p:nvPr>
        </p:nvSpPr>
        <p:spPr/>
        <p:txBody>
          <a:bodyPr/>
          <a:lstStyle>
            <a:lvl1pPr>
              <a:defRPr/>
            </a:lvl1pPr>
          </a:lstStyle>
          <a:p>
            <a:pPr>
              <a:defRPr/>
            </a:pPr>
            <a:fld id="{DCF0BEA9-C306-40D8-BD53-3738F3E0A29B}" type="datetime2">
              <a:rPr lang="zh-CN" altLang="en-US"/>
              <a:pPr>
                <a:defRPr/>
              </a:pPr>
              <a:t>2022年12月1日</a:t>
            </a:fld>
            <a:endParaRPr lang="en-US" altLang="zh-CN"/>
          </a:p>
        </p:txBody>
      </p:sp>
      <p:sp>
        <p:nvSpPr>
          <p:cNvPr id="7" name="页脚占位符 6">
            <a:extLst>
              <a:ext uri="{FF2B5EF4-FFF2-40B4-BE49-F238E27FC236}">
                <a16:creationId xmlns:a16="http://schemas.microsoft.com/office/drawing/2014/main" id="{EF42D43D-32C7-4C73-94D1-1B49E2FC77CA}"/>
              </a:ext>
            </a:extLst>
          </p:cNvPr>
          <p:cNvSpPr>
            <a:spLocks noGrp="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8" name="灯片编号占位符 7">
            <a:extLst>
              <a:ext uri="{FF2B5EF4-FFF2-40B4-BE49-F238E27FC236}">
                <a16:creationId xmlns:a16="http://schemas.microsoft.com/office/drawing/2014/main" id="{0B173299-3CBD-486D-B7DF-ED78E1FBE5E7}"/>
              </a:ext>
            </a:extLst>
          </p:cNvPr>
          <p:cNvSpPr>
            <a:spLocks noGrp="1"/>
          </p:cNvSpPr>
          <p:nvPr>
            <p:ph type="sldNum" sz="quarter" idx="12"/>
          </p:nvPr>
        </p:nvSpPr>
        <p:spPr/>
        <p:txBody>
          <a:bodyPr/>
          <a:lstStyle>
            <a:lvl1pPr>
              <a:defRPr/>
            </a:lvl1pPr>
          </a:lstStyle>
          <a:p>
            <a:pPr>
              <a:defRPr/>
            </a:pPr>
            <a:fld id="{F6A4BB03-55EE-4001-9553-EF33229BC4FF}" type="slidenum">
              <a:rPr lang="en-US" altLang="zh-CN"/>
              <a:pPr>
                <a:defRPr/>
              </a:pPr>
              <a:t>‹#›</a:t>
            </a:fld>
            <a:r>
              <a:rPr lang="en-US" altLang="zh-CN"/>
              <a:t>/66</a:t>
            </a:r>
          </a:p>
        </p:txBody>
      </p:sp>
    </p:spTree>
    <p:extLst>
      <p:ext uri="{BB962C8B-B14F-4D97-AF65-F5344CB8AC3E}">
        <p14:creationId xmlns:p14="http://schemas.microsoft.com/office/powerpoint/2010/main" val="3019136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620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182688" y="1066800"/>
            <a:ext cx="77724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1182688" y="3675063"/>
            <a:ext cx="77724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0D7EFE01-6587-438A-8CD2-913879D4965B}"/>
              </a:ext>
            </a:extLst>
          </p:cNvPr>
          <p:cNvSpPr>
            <a:spLocks noGrp="1"/>
          </p:cNvSpPr>
          <p:nvPr>
            <p:ph type="dt" sz="half" idx="10"/>
          </p:nvPr>
        </p:nvSpPr>
        <p:spPr/>
        <p:txBody>
          <a:bodyPr/>
          <a:lstStyle>
            <a:lvl1pPr>
              <a:defRPr/>
            </a:lvl1pPr>
          </a:lstStyle>
          <a:p>
            <a:pPr>
              <a:defRPr/>
            </a:pPr>
            <a:fld id="{3BDC4958-2A25-4FAF-A49C-3843F1BFDB70}" type="datetime2">
              <a:rPr lang="zh-CN" altLang="en-US"/>
              <a:pPr>
                <a:defRPr/>
              </a:pPr>
              <a:t>2022年12月1日</a:t>
            </a:fld>
            <a:endParaRPr lang="en-US" altLang="zh-CN"/>
          </a:p>
        </p:txBody>
      </p:sp>
      <p:sp>
        <p:nvSpPr>
          <p:cNvPr id="6" name="页脚占位符 5">
            <a:extLst>
              <a:ext uri="{FF2B5EF4-FFF2-40B4-BE49-F238E27FC236}">
                <a16:creationId xmlns:a16="http://schemas.microsoft.com/office/drawing/2014/main" id="{EF1322C6-4E99-498E-9469-67BD684CE0E9}"/>
              </a:ext>
            </a:extLst>
          </p:cNvPr>
          <p:cNvSpPr>
            <a:spLocks noGrp="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7" name="灯片编号占位符 6">
            <a:extLst>
              <a:ext uri="{FF2B5EF4-FFF2-40B4-BE49-F238E27FC236}">
                <a16:creationId xmlns:a16="http://schemas.microsoft.com/office/drawing/2014/main" id="{0A7B2DF5-84AE-4188-9603-07292241FCFE}"/>
              </a:ext>
            </a:extLst>
          </p:cNvPr>
          <p:cNvSpPr>
            <a:spLocks noGrp="1"/>
          </p:cNvSpPr>
          <p:nvPr>
            <p:ph type="sldNum" sz="quarter" idx="12"/>
          </p:nvPr>
        </p:nvSpPr>
        <p:spPr/>
        <p:txBody>
          <a:bodyPr/>
          <a:lstStyle>
            <a:lvl1pPr>
              <a:defRPr/>
            </a:lvl1pPr>
          </a:lstStyle>
          <a:p>
            <a:pPr>
              <a:defRPr/>
            </a:pPr>
            <a:fld id="{23157422-75E4-4785-9A3E-03B3A71D5BAD}" type="slidenum">
              <a:rPr lang="en-US" altLang="zh-CN"/>
              <a:pPr>
                <a:defRPr/>
              </a:pPr>
              <a:t>‹#›</a:t>
            </a:fld>
            <a:r>
              <a:rPr lang="en-US" altLang="zh-CN"/>
              <a:t>/66</a:t>
            </a:r>
          </a:p>
        </p:txBody>
      </p:sp>
    </p:spTree>
    <p:extLst>
      <p:ext uri="{BB962C8B-B14F-4D97-AF65-F5344CB8AC3E}">
        <p14:creationId xmlns:p14="http://schemas.microsoft.com/office/powerpoint/2010/main" val="3522579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93038" cy="776288"/>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182688" y="1066800"/>
            <a:ext cx="7772400" cy="24558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1182688" y="3675063"/>
            <a:ext cx="7772400" cy="2457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6A6F86AC-5630-4ABC-A2BC-8C5DE2AD6BB5}"/>
              </a:ext>
            </a:extLst>
          </p:cNvPr>
          <p:cNvSpPr>
            <a:spLocks noGrp="1"/>
          </p:cNvSpPr>
          <p:nvPr>
            <p:ph type="dt" sz="half" idx="10"/>
          </p:nvPr>
        </p:nvSpPr>
        <p:spPr/>
        <p:txBody>
          <a:bodyPr/>
          <a:lstStyle>
            <a:lvl1pPr>
              <a:defRPr/>
            </a:lvl1pPr>
          </a:lstStyle>
          <a:p>
            <a:pPr>
              <a:defRPr/>
            </a:pPr>
            <a:fld id="{C6B5AB92-199A-4C2C-9A23-297C7D7C5932}" type="datetime2">
              <a:rPr lang="zh-CN" altLang="en-US"/>
              <a:pPr>
                <a:defRPr/>
              </a:pPr>
              <a:t>2022年12月1日</a:t>
            </a:fld>
            <a:endParaRPr lang="en-US" altLang="zh-CN"/>
          </a:p>
        </p:txBody>
      </p:sp>
      <p:sp>
        <p:nvSpPr>
          <p:cNvPr id="6" name="页脚占位符 5">
            <a:extLst>
              <a:ext uri="{FF2B5EF4-FFF2-40B4-BE49-F238E27FC236}">
                <a16:creationId xmlns:a16="http://schemas.microsoft.com/office/drawing/2014/main" id="{6FD9D2F6-E9AB-4106-BCBD-9A5631BAEC51}"/>
              </a:ext>
            </a:extLst>
          </p:cNvPr>
          <p:cNvSpPr>
            <a:spLocks noGrp="1"/>
          </p:cNvSpPr>
          <p:nvPr>
            <p:ph type="ftr" sz="quarter" idx="11"/>
          </p:nvPr>
        </p:nvSpPr>
        <p:spPr/>
        <p:txBody>
          <a:bodyPr rtlCol="0"/>
          <a:lstStyle>
            <a:lvl1pPr>
              <a:defRPr>
                <a:solidFill>
                  <a:schemeClr val="tx1">
                    <a:tint val="75000"/>
                  </a:schemeClr>
                </a:solidFill>
              </a:defRPr>
            </a:lvl1pPr>
          </a:lstStyle>
          <a:p>
            <a:pPr>
              <a:defRPr/>
            </a:pPr>
            <a:r>
              <a:rPr lang="zh-CN" altLang="en-US"/>
              <a:t>第</a:t>
            </a:r>
            <a:r>
              <a:rPr lang="en-US" altLang="zh-CN"/>
              <a:t>9</a:t>
            </a:r>
            <a:r>
              <a:rPr lang="zh-CN" altLang="en-US"/>
              <a:t>章 数字电视基础</a:t>
            </a:r>
          </a:p>
        </p:txBody>
      </p:sp>
      <p:sp>
        <p:nvSpPr>
          <p:cNvPr id="7" name="灯片编号占位符 6">
            <a:extLst>
              <a:ext uri="{FF2B5EF4-FFF2-40B4-BE49-F238E27FC236}">
                <a16:creationId xmlns:a16="http://schemas.microsoft.com/office/drawing/2014/main" id="{78047C99-8F40-4FC7-8B01-AC626F40C914}"/>
              </a:ext>
            </a:extLst>
          </p:cNvPr>
          <p:cNvSpPr>
            <a:spLocks noGrp="1"/>
          </p:cNvSpPr>
          <p:nvPr>
            <p:ph type="sldNum" sz="quarter" idx="12"/>
          </p:nvPr>
        </p:nvSpPr>
        <p:spPr/>
        <p:txBody>
          <a:bodyPr/>
          <a:lstStyle>
            <a:lvl1pPr>
              <a:defRPr/>
            </a:lvl1pPr>
          </a:lstStyle>
          <a:p>
            <a:pPr>
              <a:defRPr/>
            </a:pPr>
            <a:fld id="{FA4EAB36-CB89-4B49-A75A-6E3FD18758B9}" type="slidenum">
              <a:rPr lang="en-US" altLang="zh-CN"/>
              <a:pPr>
                <a:defRPr/>
              </a:pPr>
              <a:t>‹#›</a:t>
            </a:fld>
            <a:r>
              <a:rPr lang="en-US" altLang="zh-CN"/>
              <a:t>/43</a:t>
            </a:r>
          </a:p>
        </p:txBody>
      </p:sp>
    </p:spTree>
    <p:extLst>
      <p:ext uri="{BB962C8B-B14F-4D97-AF65-F5344CB8AC3E}">
        <p14:creationId xmlns:p14="http://schemas.microsoft.com/office/powerpoint/2010/main" val="1529658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600" indent="-228600">
              <a:buClr>
                <a:srgbClr val="C00000"/>
              </a:buClr>
              <a:buFont typeface="Wingdings" panose="05000000000000000000" pitchFamily="2" charset="2"/>
              <a:buChar char="§"/>
              <a:defRPr/>
            </a:lvl1pPr>
            <a:lvl2pPr marL="800100" indent="-342900">
              <a:buClr>
                <a:srgbClr val="C00000"/>
              </a:buClr>
              <a:buFont typeface="Arial" panose="020B0604020202020204" pitchFamily="34" charset="0"/>
              <a:buChar char="•"/>
              <a:defRPr/>
            </a:lvl2pPr>
            <a:lvl3pPr marL="1143000" indent="-228600">
              <a:buClr>
                <a:srgbClr val="C00000"/>
              </a:buClr>
              <a:buFont typeface="Wingdings" panose="05000000000000000000" pitchFamily="2" charset="2"/>
              <a:buChar char="Ø"/>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a:extLst>
              <a:ext uri="{FF2B5EF4-FFF2-40B4-BE49-F238E27FC236}">
                <a16:creationId xmlns:a16="http://schemas.microsoft.com/office/drawing/2014/main" id="{11117E62-D7E0-45C5-B836-0A837F31A6E8}"/>
              </a:ext>
            </a:extLst>
          </p:cNvPr>
          <p:cNvSpPr>
            <a:spLocks noGrp="1"/>
          </p:cNvSpPr>
          <p:nvPr>
            <p:ph type="dt" sz="half" idx="10"/>
          </p:nvPr>
        </p:nvSpPr>
        <p:spPr/>
        <p:txBody>
          <a:bodyPr/>
          <a:lstStyle>
            <a:lvl1pPr>
              <a:defRPr/>
            </a:lvl1pPr>
          </a:lstStyle>
          <a:p>
            <a:pPr>
              <a:defRPr/>
            </a:pPr>
            <a:fld id="{FCAD95E2-0DDD-452F-888F-493EE4DFA970}" type="datetime2">
              <a:rPr lang="zh-CN" altLang="en-US"/>
              <a:pPr>
                <a:defRPr/>
              </a:pPr>
              <a:t>2022年12月1日</a:t>
            </a:fld>
            <a:endParaRPr lang="zh-CN" altLang="en-US"/>
          </a:p>
        </p:txBody>
      </p:sp>
      <p:sp>
        <p:nvSpPr>
          <p:cNvPr id="5" name="Footer Placeholder 4">
            <a:extLst>
              <a:ext uri="{FF2B5EF4-FFF2-40B4-BE49-F238E27FC236}">
                <a16:creationId xmlns:a16="http://schemas.microsoft.com/office/drawing/2014/main" id="{031CBA10-F211-4CA6-8708-F7E4CA56D345}"/>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F3B5CEBB-264E-458D-92B5-49450E0FA94A}"/>
              </a:ext>
            </a:extLst>
          </p:cNvPr>
          <p:cNvSpPr>
            <a:spLocks noGrp="1"/>
          </p:cNvSpPr>
          <p:nvPr>
            <p:ph type="sldNum" sz="quarter" idx="12"/>
          </p:nvPr>
        </p:nvSpPr>
        <p:spPr/>
        <p:txBody>
          <a:bodyPr/>
          <a:lstStyle>
            <a:lvl1pPr>
              <a:defRPr/>
            </a:lvl1pPr>
          </a:lstStyle>
          <a:p>
            <a:pPr>
              <a:defRPr/>
            </a:pPr>
            <a:fld id="{CC90DC6A-70E6-4473-86B2-B5F841C3144D}" type="slidenum">
              <a:rPr lang="zh-CN" altLang="en-US"/>
              <a:pPr>
                <a:defRPr/>
              </a:pPr>
              <a:t>‹#›</a:t>
            </a:fld>
            <a:endParaRPr lang="en-US" altLang="zh-CN"/>
          </a:p>
        </p:txBody>
      </p:sp>
    </p:spTree>
    <p:extLst>
      <p:ext uri="{BB962C8B-B14F-4D97-AF65-F5344CB8AC3E}">
        <p14:creationId xmlns:p14="http://schemas.microsoft.com/office/powerpoint/2010/main" val="59354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AE42DEE0-FBE4-4C7D-9003-E927AEB42A34}"/>
              </a:ext>
            </a:extLst>
          </p:cNvPr>
          <p:cNvSpPr>
            <a:spLocks noGrp="1"/>
          </p:cNvSpPr>
          <p:nvPr>
            <p:ph type="dt" sz="half" idx="10"/>
          </p:nvPr>
        </p:nvSpPr>
        <p:spPr/>
        <p:txBody>
          <a:bodyPr/>
          <a:lstStyle>
            <a:lvl1pPr>
              <a:defRPr/>
            </a:lvl1pPr>
          </a:lstStyle>
          <a:p>
            <a:pPr>
              <a:defRPr/>
            </a:pPr>
            <a:fld id="{6CEDBB86-AF9F-4A3D-B2F6-274D482B9149}" type="datetime2">
              <a:rPr lang="zh-CN" altLang="en-US"/>
              <a:pPr>
                <a:defRPr/>
              </a:pPr>
              <a:t>2022年12月1日</a:t>
            </a:fld>
            <a:endParaRPr lang="zh-CN" altLang="en-US"/>
          </a:p>
        </p:txBody>
      </p:sp>
      <p:sp>
        <p:nvSpPr>
          <p:cNvPr id="5" name="Footer Placeholder 4">
            <a:extLst>
              <a:ext uri="{FF2B5EF4-FFF2-40B4-BE49-F238E27FC236}">
                <a16:creationId xmlns:a16="http://schemas.microsoft.com/office/drawing/2014/main" id="{FA87A426-1AAE-418D-ACE4-FF6320447924}"/>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C5DA9538-CD3E-4AB0-9C0C-B29D4701259F}"/>
              </a:ext>
            </a:extLst>
          </p:cNvPr>
          <p:cNvSpPr>
            <a:spLocks noGrp="1"/>
          </p:cNvSpPr>
          <p:nvPr>
            <p:ph type="sldNum" sz="quarter" idx="12"/>
          </p:nvPr>
        </p:nvSpPr>
        <p:spPr/>
        <p:txBody>
          <a:bodyPr/>
          <a:lstStyle>
            <a:lvl1pPr>
              <a:defRPr/>
            </a:lvl1pPr>
          </a:lstStyle>
          <a:p>
            <a:pPr>
              <a:defRPr/>
            </a:pPr>
            <a:fld id="{D3DBE349-6807-402D-A2C0-91D3B9D65160}" type="slidenum">
              <a:rPr lang="zh-CN" altLang="en-US"/>
              <a:pPr>
                <a:defRPr/>
              </a:pPr>
              <a:t>‹#›</a:t>
            </a:fld>
            <a:endParaRPr lang="en-US" altLang="zh-CN"/>
          </a:p>
        </p:txBody>
      </p:sp>
    </p:spTree>
    <p:extLst>
      <p:ext uri="{BB962C8B-B14F-4D97-AF65-F5344CB8AC3E}">
        <p14:creationId xmlns:p14="http://schemas.microsoft.com/office/powerpoint/2010/main" val="1756417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a:extLst>
              <a:ext uri="{FF2B5EF4-FFF2-40B4-BE49-F238E27FC236}">
                <a16:creationId xmlns:a16="http://schemas.microsoft.com/office/drawing/2014/main" id="{6AC14F3A-7623-494D-98BE-FD34B2A98DB5}"/>
              </a:ext>
            </a:extLst>
          </p:cNvPr>
          <p:cNvSpPr>
            <a:spLocks noGrp="1"/>
          </p:cNvSpPr>
          <p:nvPr>
            <p:ph type="dt" sz="half" idx="10"/>
          </p:nvPr>
        </p:nvSpPr>
        <p:spPr/>
        <p:txBody>
          <a:bodyPr/>
          <a:lstStyle>
            <a:lvl1pPr>
              <a:defRPr/>
            </a:lvl1pPr>
          </a:lstStyle>
          <a:p>
            <a:pPr>
              <a:defRPr/>
            </a:pPr>
            <a:fld id="{A76AB6B7-1E9A-442D-A87B-042105B0E1FF}" type="datetime2">
              <a:rPr lang="zh-CN" altLang="en-US"/>
              <a:pPr>
                <a:defRPr/>
              </a:pPr>
              <a:t>2022年12月1日</a:t>
            </a:fld>
            <a:endParaRPr lang="zh-CN" altLang="en-US"/>
          </a:p>
        </p:txBody>
      </p:sp>
      <p:sp>
        <p:nvSpPr>
          <p:cNvPr id="6" name="Footer Placeholder 4">
            <a:extLst>
              <a:ext uri="{FF2B5EF4-FFF2-40B4-BE49-F238E27FC236}">
                <a16:creationId xmlns:a16="http://schemas.microsoft.com/office/drawing/2014/main" id="{66CD9351-5D47-478C-AD0E-593C9A36CBDF}"/>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7" name="Slide Number Placeholder 5">
            <a:extLst>
              <a:ext uri="{FF2B5EF4-FFF2-40B4-BE49-F238E27FC236}">
                <a16:creationId xmlns:a16="http://schemas.microsoft.com/office/drawing/2014/main" id="{6A7E2596-98EC-4AA9-B59F-BC2605DAC957}"/>
              </a:ext>
            </a:extLst>
          </p:cNvPr>
          <p:cNvSpPr>
            <a:spLocks noGrp="1"/>
          </p:cNvSpPr>
          <p:nvPr>
            <p:ph type="sldNum" sz="quarter" idx="12"/>
          </p:nvPr>
        </p:nvSpPr>
        <p:spPr/>
        <p:txBody>
          <a:bodyPr/>
          <a:lstStyle>
            <a:lvl1pPr>
              <a:defRPr/>
            </a:lvl1pPr>
          </a:lstStyle>
          <a:p>
            <a:pPr>
              <a:defRPr/>
            </a:pPr>
            <a:fld id="{714452AD-9496-469F-9367-9DA0E15FFAA4}" type="slidenum">
              <a:rPr lang="zh-CN" altLang="en-US"/>
              <a:pPr>
                <a:defRPr/>
              </a:pPr>
              <a:t>‹#›</a:t>
            </a:fld>
            <a:endParaRPr lang="en-US" altLang="zh-CN"/>
          </a:p>
        </p:txBody>
      </p:sp>
    </p:spTree>
    <p:extLst>
      <p:ext uri="{BB962C8B-B14F-4D97-AF65-F5344CB8AC3E}">
        <p14:creationId xmlns:p14="http://schemas.microsoft.com/office/powerpoint/2010/main" val="989977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a:extLst>
              <a:ext uri="{FF2B5EF4-FFF2-40B4-BE49-F238E27FC236}">
                <a16:creationId xmlns:a16="http://schemas.microsoft.com/office/drawing/2014/main" id="{CF6E0ECC-6DC6-477B-8F15-46AE7042D5F3}"/>
              </a:ext>
            </a:extLst>
          </p:cNvPr>
          <p:cNvSpPr>
            <a:spLocks noGrp="1"/>
          </p:cNvSpPr>
          <p:nvPr>
            <p:ph type="dt" sz="half" idx="10"/>
          </p:nvPr>
        </p:nvSpPr>
        <p:spPr/>
        <p:txBody>
          <a:bodyPr/>
          <a:lstStyle>
            <a:lvl1pPr>
              <a:defRPr/>
            </a:lvl1pPr>
          </a:lstStyle>
          <a:p>
            <a:pPr>
              <a:defRPr/>
            </a:pPr>
            <a:fld id="{F43DEF63-74EE-4FB4-8986-064877CD1F03}" type="datetime2">
              <a:rPr lang="zh-CN" altLang="en-US"/>
              <a:pPr>
                <a:defRPr/>
              </a:pPr>
              <a:t>2022年12月1日</a:t>
            </a:fld>
            <a:endParaRPr lang="zh-CN" altLang="en-US"/>
          </a:p>
        </p:txBody>
      </p:sp>
      <p:sp>
        <p:nvSpPr>
          <p:cNvPr id="8" name="Footer Placeholder 4">
            <a:extLst>
              <a:ext uri="{FF2B5EF4-FFF2-40B4-BE49-F238E27FC236}">
                <a16:creationId xmlns:a16="http://schemas.microsoft.com/office/drawing/2014/main" id="{A35B82BE-254E-447D-A9A5-2EF94C17E061}"/>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9" name="Slide Number Placeholder 5">
            <a:extLst>
              <a:ext uri="{FF2B5EF4-FFF2-40B4-BE49-F238E27FC236}">
                <a16:creationId xmlns:a16="http://schemas.microsoft.com/office/drawing/2014/main" id="{36E16C92-10E2-4DAD-BC58-BB0B6E7DA735}"/>
              </a:ext>
            </a:extLst>
          </p:cNvPr>
          <p:cNvSpPr>
            <a:spLocks noGrp="1"/>
          </p:cNvSpPr>
          <p:nvPr>
            <p:ph type="sldNum" sz="quarter" idx="12"/>
          </p:nvPr>
        </p:nvSpPr>
        <p:spPr/>
        <p:txBody>
          <a:bodyPr/>
          <a:lstStyle>
            <a:lvl1pPr>
              <a:defRPr/>
            </a:lvl1pPr>
          </a:lstStyle>
          <a:p>
            <a:pPr>
              <a:defRPr/>
            </a:pPr>
            <a:fld id="{6E3D1D76-3BF6-4F7A-87C2-081EA352AC2E}" type="slidenum">
              <a:rPr lang="zh-CN" altLang="en-US"/>
              <a:pPr>
                <a:defRPr/>
              </a:pPr>
              <a:t>‹#›</a:t>
            </a:fld>
            <a:endParaRPr lang="en-US" altLang="zh-CN"/>
          </a:p>
        </p:txBody>
      </p:sp>
    </p:spTree>
    <p:extLst>
      <p:ext uri="{BB962C8B-B14F-4D97-AF65-F5344CB8AC3E}">
        <p14:creationId xmlns:p14="http://schemas.microsoft.com/office/powerpoint/2010/main" val="1697270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a:extLst>
              <a:ext uri="{FF2B5EF4-FFF2-40B4-BE49-F238E27FC236}">
                <a16:creationId xmlns:a16="http://schemas.microsoft.com/office/drawing/2014/main" id="{982DFB71-BA5C-4984-955F-B69051BFF970}"/>
              </a:ext>
            </a:extLst>
          </p:cNvPr>
          <p:cNvSpPr>
            <a:spLocks noGrp="1"/>
          </p:cNvSpPr>
          <p:nvPr>
            <p:ph type="dt" sz="half" idx="10"/>
          </p:nvPr>
        </p:nvSpPr>
        <p:spPr/>
        <p:txBody>
          <a:bodyPr/>
          <a:lstStyle>
            <a:lvl1pPr>
              <a:defRPr/>
            </a:lvl1pPr>
          </a:lstStyle>
          <a:p>
            <a:pPr>
              <a:defRPr/>
            </a:pPr>
            <a:fld id="{46FFB7B8-9C34-44BB-8B94-73FCB780AD30}" type="datetime2">
              <a:rPr lang="zh-CN" altLang="en-US"/>
              <a:pPr>
                <a:defRPr/>
              </a:pPr>
              <a:t>2022年12月1日</a:t>
            </a:fld>
            <a:endParaRPr lang="zh-CN" altLang="en-US"/>
          </a:p>
        </p:txBody>
      </p:sp>
      <p:sp>
        <p:nvSpPr>
          <p:cNvPr id="4" name="Footer Placeholder 4">
            <a:extLst>
              <a:ext uri="{FF2B5EF4-FFF2-40B4-BE49-F238E27FC236}">
                <a16:creationId xmlns:a16="http://schemas.microsoft.com/office/drawing/2014/main" id="{E432EA3D-47C4-4248-BB78-3F59E1B77933}"/>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5" name="Slide Number Placeholder 5">
            <a:extLst>
              <a:ext uri="{FF2B5EF4-FFF2-40B4-BE49-F238E27FC236}">
                <a16:creationId xmlns:a16="http://schemas.microsoft.com/office/drawing/2014/main" id="{C8F408D9-D575-4D7C-91C0-D677B94A4604}"/>
              </a:ext>
            </a:extLst>
          </p:cNvPr>
          <p:cNvSpPr>
            <a:spLocks noGrp="1"/>
          </p:cNvSpPr>
          <p:nvPr>
            <p:ph type="sldNum" sz="quarter" idx="12"/>
          </p:nvPr>
        </p:nvSpPr>
        <p:spPr/>
        <p:txBody>
          <a:bodyPr/>
          <a:lstStyle>
            <a:lvl1pPr>
              <a:defRPr/>
            </a:lvl1pPr>
          </a:lstStyle>
          <a:p>
            <a:pPr>
              <a:defRPr/>
            </a:pPr>
            <a:fld id="{383BC558-4774-433A-90BE-DA2FE352DA93}" type="slidenum">
              <a:rPr lang="zh-CN" altLang="en-US"/>
              <a:pPr>
                <a:defRPr/>
              </a:pPr>
              <a:t>‹#›</a:t>
            </a:fld>
            <a:endParaRPr lang="en-US" altLang="zh-CN"/>
          </a:p>
        </p:txBody>
      </p:sp>
    </p:spTree>
    <p:extLst>
      <p:ext uri="{BB962C8B-B14F-4D97-AF65-F5344CB8AC3E}">
        <p14:creationId xmlns:p14="http://schemas.microsoft.com/office/powerpoint/2010/main" val="106110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93F6608-B7CC-4737-BFC4-7B3F4774568F}"/>
              </a:ext>
            </a:extLst>
          </p:cNvPr>
          <p:cNvSpPr>
            <a:spLocks noGrp="1"/>
          </p:cNvSpPr>
          <p:nvPr>
            <p:ph type="dt" sz="half" idx="10"/>
          </p:nvPr>
        </p:nvSpPr>
        <p:spPr/>
        <p:txBody>
          <a:bodyPr/>
          <a:lstStyle>
            <a:lvl1pPr>
              <a:defRPr/>
            </a:lvl1pPr>
          </a:lstStyle>
          <a:p>
            <a:pPr>
              <a:defRPr/>
            </a:pPr>
            <a:fld id="{1C534265-82A6-414E-AF69-715EBA47A334}" type="datetime2">
              <a:rPr lang="zh-CN" altLang="en-US"/>
              <a:pPr>
                <a:defRPr/>
              </a:pPr>
              <a:t>2022年12月1日</a:t>
            </a:fld>
            <a:endParaRPr lang="zh-CN" altLang="en-US"/>
          </a:p>
        </p:txBody>
      </p:sp>
      <p:sp>
        <p:nvSpPr>
          <p:cNvPr id="3" name="Footer Placeholder 4">
            <a:extLst>
              <a:ext uri="{FF2B5EF4-FFF2-40B4-BE49-F238E27FC236}">
                <a16:creationId xmlns:a16="http://schemas.microsoft.com/office/drawing/2014/main" id="{CC2DD20F-5338-4784-852F-343B610F317D}"/>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4" name="Slide Number Placeholder 5">
            <a:extLst>
              <a:ext uri="{FF2B5EF4-FFF2-40B4-BE49-F238E27FC236}">
                <a16:creationId xmlns:a16="http://schemas.microsoft.com/office/drawing/2014/main" id="{0D299C61-C98B-450E-A366-4CA31EBFCC49}"/>
              </a:ext>
            </a:extLst>
          </p:cNvPr>
          <p:cNvSpPr>
            <a:spLocks noGrp="1"/>
          </p:cNvSpPr>
          <p:nvPr>
            <p:ph type="sldNum" sz="quarter" idx="12"/>
          </p:nvPr>
        </p:nvSpPr>
        <p:spPr/>
        <p:txBody>
          <a:bodyPr/>
          <a:lstStyle>
            <a:lvl1pPr>
              <a:defRPr/>
            </a:lvl1pPr>
          </a:lstStyle>
          <a:p>
            <a:pPr>
              <a:defRPr/>
            </a:pPr>
            <a:fld id="{C1F15201-043E-4958-8AD4-0D20A0641F36}" type="slidenum">
              <a:rPr lang="zh-CN" altLang="en-US"/>
              <a:pPr>
                <a:defRPr/>
              </a:pPr>
              <a:t>‹#›</a:t>
            </a:fld>
            <a:endParaRPr lang="en-US" altLang="zh-CN"/>
          </a:p>
        </p:txBody>
      </p:sp>
    </p:spTree>
    <p:extLst>
      <p:ext uri="{BB962C8B-B14F-4D97-AF65-F5344CB8AC3E}">
        <p14:creationId xmlns:p14="http://schemas.microsoft.com/office/powerpoint/2010/main" val="3080589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83F67115-0D19-4036-AAC3-2875ACDBEFF4}"/>
              </a:ext>
            </a:extLst>
          </p:cNvPr>
          <p:cNvSpPr>
            <a:spLocks noGrp="1"/>
          </p:cNvSpPr>
          <p:nvPr>
            <p:ph type="dt" sz="half" idx="10"/>
          </p:nvPr>
        </p:nvSpPr>
        <p:spPr/>
        <p:txBody>
          <a:bodyPr/>
          <a:lstStyle>
            <a:lvl1pPr>
              <a:defRPr/>
            </a:lvl1pPr>
          </a:lstStyle>
          <a:p>
            <a:pPr>
              <a:defRPr/>
            </a:pPr>
            <a:fld id="{10E8778F-A2F9-41C8-85CB-5D5832BDFB7D}" type="datetime2">
              <a:rPr lang="zh-CN" altLang="en-US"/>
              <a:pPr>
                <a:defRPr/>
              </a:pPr>
              <a:t>2022年12月1日</a:t>
            </a:fld>
            <a:endParaRPr lang="zh-CN" altLang="en-US"/>
          </a:p>
        </p:txBody>
      </p:sp>
      <p:sp>
        <p:nvSpPr>
          <p:cNvPr id="6" name="Footer Placeholder 4">
            <a:extLst>
              <a:ext uri="{FF2B5EF4-FFF2-40B4-BE49-F238E27FC236}">
                <a16:creationId xmlns:a16="http://schemas.microsoft.com/office/drawing/2014/main" id="{9F004953-F0A8-4B88-881D-3AFE5D024B49}"/>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7" name="Slide Number Placeholder 5">
            <a:extLst>
              <a:ext uri="{FF2B5EF4-FFF2-40B4-BE49-F238E27FC236}">
                <a16:creationId xmlns:a16="http://schemas.microsoft.com/office/drawing/2014/main" id="{0259418C-2474-493D-A4BE-C401A4168769}"/>
              </a:ext>
            </a:extLst>
          </p:cNvPr>
          <p:cNvSpPr>
            <a:spLocks noGrp="1"/>
          </p:cNvSpPr>
          <p:nvPr>
            <p:ph type="sldNum" sz="quarter" idx="12"/>
          </p:nvPr>
        </p:nvSpPr>
        <p:spPr/>
        <p:txBody>
          <a:bodyPr/>
          <a:lstStyle>
            <a:lvl1pPr>
              <a:defRPr/>
            </a:lvl1pPr>
          </a:lstStyle>
          <a:p>
            <a:pPr>
              <a:defRPr/>
            </a:pPr>
            <a:fld id="{FBF8B29F-0BE8-4118-BA46-C483D5E831FC}" type="slidenum">
              <a:rPr lang="zh-CN" altLang="en-US"/>
              <a:pPr>
                <a:defRPr/>
              </a:pPr>
              <a:t>‹#›</a:t>
            </a:fld>
            <a:endParaRPr lang="en-US" altLang="zh-CN"/>
          </a:p>
        </p:txBody>
      </p:sp>
    </p:spTree>
    <p:extLst>
      <p:ext uri="{BB962C8B-B14F-4D97-AF65-F5344CB8AC3E}">
        <p14:creationId xmlns:p14="http://schemas.microsoft.com/office/powerpoint/2010/main" val="3831224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79E7C2E6-B3CC-45ED-86F6-B41EFD605086}"/>
              </a:ext>
            </a:extLst>
          </p:cNvPr>
          <p:cNvSpPr>
            <a:spLocks noGrp="1"/>
          </p:cNvSpPr>
          <p:nvPr>
            <p:ph type="dt" sz="half" idx="10"/>
          </p:nvPr>
        </p:nvSpPr>
        <p:spPr/>
        <p:txBody>
          <a:bodyPr/>
          <a:lstStyle>
            <a:lvl1pPr>
              <a:defRPr/>
            </a:lvl1pPr>
          </a:lstStyle>
          <a:p>
            <a:pPr>
              <a:defRPr/>
            </a:pPr>
            <a:fld id="{AE0FD9F5-3F79-4D1F-9B18-6BCC5DC9F6D8}" type="datetime2">
              <a:rPr lang="zh-CN" altLang="en-US"/>
              <a:pPr>
                <a:defRPr/>
              </a:pPr>
              <a:t>2022年12月1日</a:t>
            </a:fld>
            <a:endParaRPr lang="zh-CN" altLang="en-US"/>
          </a:p>
        </p:txBody>
      </p:sp>
      <p:sp>
        <p:nvSpPr>
          <p:cNvPr id="6" name="Footer Placeholder 4">
            <a:extLst>
              <a:ext uri="{FF2B5EF4-FFF2-40B4-BE49-F238E27FC236}">
                <a16:creationId xmlns:a16="http://schemas.microsoft.com/office/drawing/2014/main" id="{B0850ED6-9264-4B39-BAA3-6F902A2DBBE9}"/>
              </a:ext>
            </a:extLst>
          </p:cNvPr>
          <p:cNvSpPr>
            <a:spLocks noGrp="1"/>
          </p:cNvSpPr>
          <p:nvPr>
            <p:ph type="ftr" sz="quarter" idx="11"/>
          </p:nvPr>
        </p:nvSpPr>
        <p:spPr/>
        <p:txBody>
          <a:bodyPr/>
          <a:lstStyle>
            <a:lvl1pPr>
              <a:defRPr/>
            </a:lvl1pPr>
          </a:lstStyle>
          <a:p>
            <a:pPr>
              <a:defRPr/>
            </a:pPr>
            <a:r>
              <a:rPr lang="zh-CN" altLang="en-US"/>
              <a:t>第</a:t>
            </a:r>
            <a:r>
              <a:rPr lang="en-US" altLang="zh-CN"/>
              <a:t>9</a:t>
            </a:r>
            <a:r>
              <a:rPr lang="zh-CN" altLang="en-US"/>
              <a:t>章 数字电视基础</a:t>
            </a:r>
          </a:p>
        </p:txBody>
      </p:sp>
      <p:sp>
        <p:nvSpPr>
          <p:cNvPr id="7" name="Slide Number Placeholder 5">
            <a:extLst>
              <a:ext uri="{FF2B5EF4-FFF2-40B4-BE49-F238E27FC236}">
                <a16:creationId xmlns:a16="http://schemas.microsoft.com/office/drawing/2014/main" id="{25E56D62-EA08-47C8-96AC-99B9AB2DE83C}"/>
              </a:ext>
            </a:extLst>
          </p:cNvPr>
          <p:cNvSpPr>
            <a:spLocks noGrp="1"/>
          </p:cNvSpPr>
          <p:nvPr>
            <p:ph type="sldNum" sz="quarter" idx="12"/>
          </p:nvPr>
        </p:nvSpPr>
        <p:spPr/>
        <p:txBody>
          <a:bodyPr/>
          <a:lstStyle>
            <a:lvl1pPr>
              <a:defRPr/>
            </a:lvl1pPr>
          </a:lstStyle>
          <a:p>
            <a:pPr>
              <a:defRPr/>
            </a:pPr>
            <a:fld id="{D82337AB-687A-4AB6-82D0-38CE8A6223A0}" type="slidenum">
              <a:rPr lang="zh-CN" altLang="en-US"/>
              <a:pPr>
                <a:defRPr/>
              </a:pPr>
              <a:t>‹#›</a:t>
            </a:fld>
            <a:endParaRPr lang="en-US" altLang="zh-CN"/>
          </a:p>
        </p:txBody>
      </p:sp>
    </p:spTree>
    <p:extLst>
      <p:ext uri="{BB962C8B-B14F-4D97-AF65-F5344CB8AC3E}">
        <p14:creationId xmlns:p14="http://schemas.microsoft.com/office/powerpoint/2010/main" val="26525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00E094D-F56A-4766-ACE3-E441F1DCB0DB}"/>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a:extLst>
              <a:ext uri="{FF2B5EF4-FFF2-40B4-BE49-F238E27FC236}">
                <a16:creationId xmlns:a16="http://schemas.microsoft.com/office/drawing/2014/main" id="{E4C66224-E27E-42D6-8115-DA2564DA38AC}"/>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Date Placeholder 3">
            <a:extLst>
              <a:ext uri="{FF2B5EF4-FFF2-40B4-BE49-F238E27FC236}">
                <a16:creationId xmlns:a16="http://schemas.microsoft.com/office/drawing/2014/main" id="{DFFB4C6E-39FD-4AD6-856C-BFAEB1D4EF4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E661E34-A0F0-40CF-B654-DC1237A55EF0}" type="datetime2">
              <a:rPr lang="zh-CN" altLang="en-US"/>
              <a:pPr>
                <a:defRPr/>
              </a:pPr>
              <a:t>2022年12月1日</a:t>
            </a:fld>
            <a:endParaRPr lang="zh-CN" altLang="en-US"/>
          </a:p>
        </p:txBody>
      </p:sp>
      <p:sp>
        <p:nvSpPr>
          <p:cNvPr id="5" name="Footer Placeholder 4">
            <a:extLst>
              <a:ext uri="{FF2B5EF4-FFF2-40B4-BE49-F238E27FC236}">
                <a16:creationId xmlns:a16="http://schemas.microsoft.com/office/drawing/2014/main" id="{F6F5EB3A-56A6-4FD8-BF36-5EF1308FD9A2}"/>
              </a:ext>
            </a:extLst>
          </p:cNvPr>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r>
              <a:rPr lang="zh-CN" altLang="en-US"/>
              <a:t>第</a:t>
            </a:r>
            <a:r>
              <a:rPr lang="en-US" altLang="zh-CN"/>
              <a:t>9</a:t>
            </a:r>
            <a:r>
              <a:rPr lang="zh-CN" altLang="en-US"/>
              <a:t>章 数字电视基础</a:t>
            </a:r>
          </a:p>
        </p:txBody>
      </p:sp>
      <p:sp>
        <p:nvSpPr>
          <p:cNvPr id="6" name="Slide Number Placeholder 5">
            <a:extLst>
              <a:ext uri="{FF2B5EF4-FFF2-40B4-BE49-F238E27FC236}">
                <a16:creationId xmlns:a16="http://schemas.microsoft.com/office/drawing/2014/main" id="{B0232098-4A11-4596-AC63-57944EE8647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9D06D2A-7A5F-4985-8F90-A560C4AB6756}" type="slidenum">
              <a:rPr lang="zh-CN" altLang="en-US"/>
              <a:pPr>
                <a:defRPr/>
              </a:pPr>
              <a:t>‹#›</a:t>
            </a:fld>
            <a:r>
              <a:rPr lang="zh-CN" altLang="en-US" dirty="0"/>
              <a:t> </a:t>
            </a:r>
            <a:r>
              <a:rPr lang="en-US" altLang="zh-CN" dirty="0"/>
              <a:t>of 63</a:t>
            </a:r>
          </a:p>
        </p:txBody>
      </p:sp>
    </p:spTree>
  </p:cSld>
  <p:clrMap bg1="lt1" tx1="dk1" bg2="lt2" tx2="dk2" accent1="accent1" accent2="accent2" accent3="accent3" accent4="accent4" accent5="accent5" accent6="accent6" hlink="hlink" folHlink="folHlink"/>
  <p:sldLayoutIdLst>
    <p:sldLayoutId id="2147485226" r:id="rId1"/>
    <p:sldLayoutId id="2147485227" r:id="rId2"/>
    <p:sldLayoutId id="2147485228" r:id="rId3"/>
    <p:sldLayoutId id="2147485229" r:id="rId4"/>
    <p:sldLayoutId id="2147485230" r:id="rId5"/>
    <p:sldLayoutId id="2147485231" r:id="rId6"/>
    <p:sldLayoutId id="2147485232" r:id="rId7"/>
    <p:sldLayoutId id="2147485233" r:id="rId8"/>
    <p:sldLayoutId id="2147485234" r:id="rId9"/>
    <p:sldLayoutId id="2147485235" r:id="rId10"/>
    <p:sldLayoutId id="2147485236" r:id="rId11"/>
    <p:sldLayoutId id="2147485237" r:id="rId12"/>
    <p:sldLayoutId id="2147485238" r:id="rId13"/>
    <p:sldLayoutId id="2147485239" r:id="rId14"/>
    <p:sldLayoutId id="2147485240" r:id="rId15"/>
    <p:sldLayoutId id="2147485241" r:id="rId16"/>
  </p:sldLayoutIdLst>
  <p:hf hdr="0" ftr="0" dt="0"/>
  <p:txStyles>
    <p:titleStyle>
      <a:lvl1pPr algn="l" rtl="0" eaLnBrk="0" fontAlgn="base" hangingPunct="0">
        <a:lnSpc>
          <a:spcPct val="90000"/>
        </a:lnSpc>
        <a:spcBef>
          <a:spcPct val="0"/>
        </a:spcBef>
        <a:spcAft>
          <a:spcPct val="0"/>
        </a:spcAft>
        <a:defRPr sz="4400" kern="1200">
          <a:solidFill>
            <a:srgbClr val="1D6FA9"/>
          </a:solidFill>
          <a:latin typeface="+mj-lt"/>
          <a:ea typeface="+mj-ea"/>
          <a:cs typeface="+mj-cs"/>
        </a:defRPr>
      </a:lvl1pPr>
      <a:lvl2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rgbClr val="1D6FA9"/>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live.ipanda.com/xmcd/?channelabled=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nbs.cn/live/8/"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7.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chp00_&#22810;&#23186;&#20307;&#25216;&#26415;&#22522;&#30784;&#31532;3&#29256;.ppt#3. &#22810;&#23186;&#20307;&#25216;&#26415;&#22522;&#30784;(&#31532;3&#29256;)&#30446;&#24405;"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05.wmf"/></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3E00040-A2F9-4CEB-ACB5-B9C214DE597C}"/>
              </a:ext>
            </a:extLst>
          </p:cNvPr>
          <p:cNvSpPr>
            <a:spLocks noGrp="1"/>
          </p:cNvSpPr>
          <p:nvPr>
            <p:ph type="ctrTitle"/>
          </p:nvPr>
        </p:nvSpPr>
        <p:spPr>
          <a:xfrm>
            <a:off x="990600" y="533400"/>
            <a:ext cx="7772400" cy="1995488"/>
          </a:xfrm>
        </p:spPr>
        <p:txBody>
          <a:bodyPr/>
          <a:lstStyle/>
          <a:p>
            <a:pPr eaLnBrk="1" hangingPunct="1"/>
            <a:r>
              <a:rPr lang="zh-CN" altLang="en-US" dirty="0"/>
              <a:t>多媒体通信与网络</a:t>
            </a:r>
          </a:p>
        </p:txBody>
      </p:sp>
      <p:sp>
        <p:nvSpPr>
          <p:cNvPr id="2" name="灯片编号占位符 1">
            <a:extLst>
              <a:ext uri="{FF2B5EF4-FFF2-40B4-BE49-F238E27FC236}">
                <a16:creationId xmlns:a16="http://schemas.microsoft.com/office/drawing/2014/main" id="{14847B2E-D06D-49B3-AAC4-8132D6CB3091}"/>
              </a:ext>
            </a:extLst>
          </p:cNvPr>
          <p:cNvSpPr>
            <a:spLocks noGrp="1"/>
          </p:cNvSpPr>
          <p:nvPr>
            <p:ph type="sldNum" sz="quarter" idx="12"/>
          </p:nvPr>
        </p:nvSpPr>
        <p:spPr/>
        <p:txBody>
          <a:bodyPr/>
          <a:lstStyle/>
          <a:p>
            <a:pPr>
              <a:defRPr/>
            </a:pPr>
            <a:fld id="{24A5499E-0AD6-47DF-971B-B0ED590898E6}" type="slidenum">
              <a:rPr lang="zh-CN" altLang="en-US" smtClean="0"/>
              <a:pPr>
                <a:defRPr/>
              </a:pPr>
              <a:t>1</a:t>
            </a:fld>
            <a:endParaRPr lang="en-US" altLang="zh-CN"/>
          </a:p>
        </p:txBody>
      </p:sp>
      <p:pic>
        <p:nvPicPr>
          <p:cNvPr id="5" name="图片 4">
            <a:extLst>
              <a:ext uri="{FF2B5EF4-FFF2-40B4-BE49-F238E27FC236}">
                <a16:creationId xmlns:a16="http://schemas.microsoft.com/office/drawing/2014/main" id="{0F708E0D-8462-4DEE-B37B-C02E120E8EB5}"/>
              </a:ext>
            </a:extLst>
          </p:cNvPr>
          <p:cNvPicPr>
            <a:picLocks noChangeAspect="1"/>
          </p:cNvPicPr>
          <p:nvPr/>
        </p:nvPicPr>
        <p:blipFill>
          <a:blip r:embed="rId3"/>
          <a:stretch>
            <a:fillRect/>
          </a:stretch>
        </p:blipFill>
        <p:spPr>
          <a:xfrm>
            <a:off x="2743200" y="2594933"/>
            <a:ext cx="3865594" cy="28670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83BDF-C464-4B4A-BB8E-1A928D191EE6}"/>
              </a:ext>
            </a:extLst>
          </p:cNvPr>
          <p:cNvSpPr>
            <a:spLocks noGrp="1"/>
          </p:cNvSpPr>
          <p:nvPr>
            <p:ph type="title"/>
          </p:nvPr>
        </p:nvSpPr>
        <p:spPr/>
        <p:txBody>
          <a:bodyPr/>
          <a:lstStyle/>
          <a:p>
            <a:r>
              <a:rPr lang="zh-CN" altLang="en-US" dirty="0"/>
              <a:t>局域网与接入网</a:t>
            </a:r>
          </a:p>
        </p:txBody>
      </p:sp>
      <p:sp>
        <p:nvSpPr>
          <p:cNvPr id="3" name="内容占位符 2">
            <a:extLst>
              <a:ext uri="{FF2B5EF4-FFF2-40B4-BE49-F238E27FC236}">
                <a16:creationId xmlns:a16="http://schemas.microsoft.com/office/drawing/2014/main" id="{358191C4-E00D-49EF-BEA4-62672D147196}"/>
              </a:ext>
            </a:extLst>
          </p:cNvPr>
          <p:cNvSpPr>
            <a:spLocks noGrp="1"/>
          </p:cNvSpPr>
          <p:nvPr>
            <p:ph idx="1"/>
          </p:nvPr>
        </p:nvSpPr>
        <p:spPr/>
        <p:txBody>
          <a:bodyPr/>
          <a:lstStyle/>
          <a:p>
            <a:r>
              <a:rPr lang="zh-CN" altLang="en-US" dirty="0"/>
              <a:t>局域网</a:t>
            </a:r>
            <a:endParaRPr lang="en-US" altLang="zh-CN" dirty="0"/>
          </a:p>
          <a:p>
            <a:pPr lvl="1"/>
            <a:r>
              <a:rPr lang="en-US" altLang="zh-CN" dirty="0"/>
              <a:t>LAN: Local Area Network</a:t>
            </a:r>
          </a:p>
          <a:p>
            <a:pPr lvl="1"/>
            <a:r>
              <a:rPr lang="zh-CN" altLang="en-US" dirty="0"/>
              <a:t>限制在一个较小地理区域</a:t>
            </a:r>
            <a:r>
              <a:rPr lang="en-US" altLang="zh-CN" dirty="0"/>
              <a:t>(</a:t>
            </a:r>
            <a:r>
              <a:rPr lang="zh-CN" altLang="en-US" dirty="0"/>
              <a:t>方圆几千米</a:t>
            </a:r>
            <a:r>
              <a:rPr lang="en-US" altLang="zh-CN" dirty="0"/>
              <a:t>)</a:t>
            </a:r>
            <a:r>
              <a:rPr lang="zh-CN" altLang="en-US" dirty="0"/>
              <a:t>内，包含相对较少站点的网络系统</a:t>
            </a:r>
            <a:endParaRPr lang="en-US" altLang="zh-CN" dirty="0"/>
          </a:p>
          <a:p>
            <a:r>
              <a:rPr lang="zh-CN" altLang="en-US" dirty="0"/>
              <a:t>接入网</a:t>
            </a:r>
            <a:endParaRPr lang="en-US" altLang="zh-CN" dirty="0"/>
          </a:p>
          <a:p>
            <a:pPr lvl="1"/>
            <a:r>
              <a:rPr lang="en-US" altLang="zh-CN" dirty="0"/>
              <a:t>Access Network</a:t>
            </a:r>
          </a:p>
          <a:p>
            <a:pPr lvl="1"/>
            <a:r>
              <a:rPr lang="zh-CN" altLang="en-US" dirty="0"/>
              <a:t>连接终端系统和外部网络的物</a:t>
            </a:r>
            <a:endParaRPr lang="en-US" altLang="zh-CN" dirty="0"/>
          </a:p>
          <a:p>
            <a:pPr marL="457200" lvl="1" indent="0">
              <a:buNone/>
            </a:pPr>
            <a:r>
              <a:rPr lang="zh-CN" altLang="en-US" dirty="0"/>
              <a:t>理链路</a:t>
            </a:r>
            <a:endParaRPr lang="en-US" altLang="zh-CN" dirty="0"/>
          </a:p>
          <a:p>
            <a:pPr lvl="1"/>
            <a:r>
              <a:rPr lang="zh-CN" altLang="en-US" dirty="0"/>
              <a:t>交付网络服务的“最后一公里”</a:t>
            </a:r>
          </a:p>
        </p:txBody>
      </p:sp>
      <p:sp>
        <p:nvSpPr>
          <p:cNvPr id="4" name="灯片编号占位符 3">
            <a:extLst>
              <a:ext uri="{FF2B5EF4-FFF2-40B4-BE49-F238E27FC236}">
                <a16:creationId xmlns:a16="http://schemas.microsoft.com/office/drawing/2014/main" id="{B08D3448-0FE7-4FD8-9F0D-60754EE8CDDA}"/>
              </a:ext>
            </a:extLst>
          </p:cNvPr>
          <p:cNvSpPr>
            <a:spLocks noGrp="1"/>
          </p:cNvSpPr>
          <p:nvPr>
            <p:ph type="sldNum" sz="quarter" idx="12"/>
          </p:nvPr>
        </p:nvSpPr>
        <p:spPr/>
        <p:txBody>
          <a:bodyPr/>
          <a:lstStyle/>
          <a:p>
            <a:pPr>
              <a:defRPr/>
            </a:pPr>
            <a:fld id="{CC90DC6A-70E6-4473-86B2-B5F841C3144D}" type="slidenum">
              <a:rPr lang="zh-CN" altLang="en-US" smtClean="0"/>
              <a:pPr>
                <a:defRPr/>
              </a:pPr>
              <a:t>10</a:t>
            </a:fld>
            <a:endParaRPr lang="en-US" altLang="zh-CN"/>
          </a:p>
        </p:txBody>
      </p:sp>
      <p:pic>
        <p:nvPicPr>
          <p:cNvPr id="6" name="图片 5">
            <a:extLst>
              <a:ext uri="{FF2B5EF4-FFF2-40B4-BE49-F238E27FC236}">
                <a16:creationId xmlns:a16="http://schemas.microsoft.com/office/drawing/2014/main" id="{8145B3E4-84EA-49F1-8454-3867B75F5EFD}"/>
              </a:ext>
            </a:extLst>
          </p:cNvPr>
          <p:cNvPicPr>
            <a:picLocks noChangeAspect="1"/>
          </p:cNvPicPr>
          <p:nvPr/>
        </p:nvPicPr>
        <p:blipFill>
          <a:blip r:embed="rId2"/>
          <a:stretch>
            <a:fillRect/>
          </a:stretch>
        </p:blipFill>
        <p:spPr>
          <a:xfrm>
            <a:off x="5867400" y="3581400"/>
            <a:ext cx="3038497" cy="1928827"/>
          </a:xfrm>
          <a:prstGeom prst="rect">
            <a:avLst/>
          </a:prstGeom>
        </p:spPr>
      </p:pic>
      <p:sp>
        <p:nvSpPr>
          <p:cNvPr id="7" name="矩形 6">
            <a:extLst>
              <a:ext uri="{FF2B5EF4-FFF2-40B4-BE49-F238E27FC236}">
                <a16:creationId xmlns:a16="http://schemas.microsoft.com/office/drawing/2014/main" id="{B455CB23-BDB7-4372-AD35-B9D401E20D4B}"/>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5570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555FE-5D0B-47A7-8E1E-A0DD3DC88248}"/>
              </a:ext>
            </a:extLst>
          </p:cNvPr>
          <p:cNvSpPr>
            <a:spLocks noGrp="1"/>
          </p:cNvSpPr>
          <p:nvPr>
            <p:ph type="title"/>
          </p:nvPr>
        </p:nvSpPr>
        <p:spPr/>
        <p:txBody>
          <a:bodyPr/>
          <a:lstStyle/>
          <a:p>
            <a:r>
              <a:rPr lang="en-US" altLang="zh-CN" dirty="0"/>
              <a:t>OSI</a:t>
            </a:r>
            <a:r>
              <a:rPr lang="zh-CN" altLang="en-US" dirty="0"/>
              <a:t>和</a:t>
            </a:r>
            <a:r>
              <a:rPr lang="en-US" altLang="zh-CN" dirty="0"/>
              <a:t>TCP/IP</a:t>
            </a:r>
            <a:r>
              <a:rPr lang="zh-CN" altLang="en-US" dirty="0"/>
              <a:t>体系结构</a:t>
            </a:r>
          </a:p>
        </p:txBody>
      </p:sp>
      <p:sp>
        <p:nvSpPr>
          <p:cNvPr id="3" name="内容占位符 2">
            <a:extLst>
              <a:ext uri="{FF2B5EF4-FFF2-40B4-BE49-F238E27FC236}">
                <a16:creationId xmlns:a16="http://schemas.microsoft.com/office/drawing/2014/main" id="{69FD3392-740B-4330-A786-F672C30269AE}"/>
              </a:ext>
            </a:extLst>
          </p:cNvPr>
          <p:cNvSpPr>
            <a:spLocks noGrp="1"/>
          </p:cNvSpPr>
          <p:nvPr>
            <p:ph idx="1"/>
          </p:nvPr>
        </p:nvSpPr>
        <p:spPr>
          <a:xfrm>
            <a:off x="5257800" y="1847850"/>
            <a:ext cx="3614847" cy="4351338"/>
          </a:xfrm>
        </p:spPr>
        <p:txBody>
          <a:bodyPr/>
          <a:lstStyle/>
          <a:p>
            <a:r>
              <a:rPr lang="en-US" altLang="zh-CN" dirty="0"/>
              <a:t>OSI</a:t>
            </a:r>
            <a:r>
              <a:rPr lang="zh-CN" altLang="en-US" dirty="0"/>
              <a:t>参考模型</a:t>
            </a:r>
            <a:endParaRPr lang="en-US" altLang="zh-CN" dirty="0"/>
          </a:p>
          <a:p>
            <a:pPr lvl="1"/>
            <a:r>
              <a:rPr lang="en-US" altLang="zh-CN" dirty="0"/>
              <a:t>Open System Interconnection</a:t>
            </a:r>
          </a:p>
          <a:p>
            <a:pPr lvl="1"/>
            <a:r>
              <a:rPr lang="en-US" altLang="zh-CN" dirty="0"/>
              <a:t>ISO</a:t>
            </a:r>
            <a:r>
              <a:rPr lang="zh-CN" altLang="en-US" dirty="0"/>
              <a:t>在</a:t>
            </a:r>
            <a:r>
              <a:rPr lang="en-US" altLang="zh-CN" dirty="0"/>
              <a:t>1984</a:t>
            </a:r>
            <a:r>
              <a:rPr lang="zh-CN" altLang="en-US" dirty="0"/>
              <a:t>年提出</a:t>
            </a:r>
            <a:endParaRPr lang="en-US" altLang="zh-CN" dirty="0"/>
          </a:p>
          <a:p>
            <a:r>
              <a:rPr lang="en-US" altLang="zh-CN" dirty="0"/>
              <a:t>TCP/IP</a:t>
            </a:r>
            <a:r>
              <a:rPr lang="zh-CN" altLang="en-US" dirty="0"/>
              <a:t>参考模型</a:t>
            </a:r>
            <a:endParaRPr lang="en-US" altLang="zh-CN" dirty="0"/>
          </a:p>
          <a:p>
            <a:pPr lvl="1"/>
            <a:r>
              <a:rPr lang="zh-CN" altLang="en-US" dirty="0"/>
              <a:t>传输控制协议</a:t>
            </a:r>
            <a:r>
              <a:rPr lang="en-US" altLang="zh-CN" dirty="0"/>
              <a:t>/</a:t>
            </a:r>
            <a:r>
              <a:rPr lang="zh-CN" altLang="en-US" dirty="0"/>
              <a:t>互联网协议</a:t>
            </a:r>
            <a:endParaRPr lang="en-US" altLang="zh-CN" dirty="0"/>
          </a:p>
          <a:p>
            <a:pPr lvl="1"/>
            <a:r>
              <a:rPr lang="zh-CN" altLang="en-US" dirty="0"/>
              <a:t>起源于</a:t>
            </a:r>
            <a:r>
              <a:rPr lang="en-US" altLang="zh-CN" dirty="0"/>
              <a:t>ARPANET</a:t>
            </a:r>
          </a:p>
          <a:p>
            <a:pPr lvl="1"/>
            <a:r>
              <a:rPr lang="en-US" altLang="zh-CN" dirty="0"/>
              <a:t>1974</a:t>
            </a:r>
            <a:r>
              <a:rPr lang="zh-CN" altLang="en-US" dirty="0"/>
              <a:t>年定义</a:t>
            </a:r>
            <a:endParaRPr lang="en-US" altLang="zh-CN" dirty="0"/>
          </a:p>
          <a:p>
            <a:pPr lvl="1"/>
            <a:r>
              <a:rPr lang="en-US" altLang="zh-CN" dirty="0"/>
              <a:t>1984</a:t>
            </a:r>
            <a:r>
              <a:rPr lang="zh-CN" altLang="en-US" dirty="0"/>
              <a:t>年成为标准</a:t>
            </a:r>
            <a:endParaRPr lang="en-US" altLang="zh-CN" dirty="0"/>
          </a:p>
          <a:p>
            <a:pPr lvl="1"/>
            <a:r>
              <a:rPr lang="zh-CN" altLang="en-US" dirty="0"/>
              <a:t>已经成为主流</a:t>
            </a:r>
          </a:p>
        </p:txBody>
      </p:sp>
      <p:sp>
        <p:nvSpPr>
          <p:cNvPr id="4" name="灯片编号占位符 3">
            <a:extLst>
              <a:ext uri="{FF2B5EF4-FFF2-40B4-BE49-F238E27FC236}">
                <a16:creationId xmlns:a16="http://schemas.microsoft.com/office/drawing/2014/main" id="{10780EE9-24CA-4CB5-8BA9-7354F5B85A27}"/>
              </a:ext>
            </a:extLst>
          </p:cNvPr>
          <p:cNvSpPr>
            <a:spLocks noGrp="1"/>
          </p:cNvSpPr>
          <p:nvPr>
            <p:ph type="sldNum" sz="quarter" idx="12"/>
          </p:nvPr>
        </p:nvSpPr>
        <p:spPr/>
        <p:txBody>
          <a:bodyPr/>
          <a:lstStyle/>
          <a:p>
            <a:pPr>
              <a:defRPr/>
            </a:pPr>
            <a:fld id="{CC90DC6A-70E6-4473-86B2-B5F841C3144D}" type="slidenum">
              <a:rPr lang="zh-CN" altLang="en-US" smtClean="0"/>
              <a:pPr>
                <a:defRPr/>
              </a:pPr>
              <a:t>11</a:t>
            </a:fld>
            <a:endParaRPr lang="en-US" altLang="zh-CN"/>
          </a:p>
        </p:txBody>
      </p:sp>
      <p:pic>
        <p:nvPicPr>
          <p:cNvPr id="11" name="图片 10">
            <a:extLst>
              <a:ext uri="{FF2B5EF4-FFF2-40B4-BE49-F238E27FC236}">
                <a16:creationId xmlns:a16="http://schemas.microsoft.com/office/drawing/2014/main" id="{A05D3D55-F332-478F-9113-A8DDFC576F1D}"/>
              </a:ext>
            </a:extLst>
          </p:cNvPr>
          <p:cNvPicPr>
            <a:picLocks noChangeAspect="1"/>
          </p:cNvPicPr>
          <p:nvPr/>
        </p:nvPicPr>
        <p:blipFill>
          <a:blip r:embed="rId2"/>
          <a:stretch>
            <a:fillRect/>
          </a:stretch>
        </p:blipFill>
        <p:spPr>
          <a:xfrm>
            <a:off x="381000" y="2133601"/>
            <a:ext cx="4747496" cy="3276600"/>
          </a:xfrm>
          <a:prstGeom prst="rect">
            <a:avLst/>
          </a:prstGeom>
        </p:spPr>
      </p:pic>
      <p:sp>
        <p:nvSpPr>
          <p:cNvPr id="6" name="矩形 5">
            <a:extLst>
              <a:ext uri="{FF2B5EF4-FFF2-40B4-BE49-F238E27FC236}">
                <a16:creationId xmlns:a16="http://schemas.microsoft.com/office/drawing/2014/main" id="{EBA4F8E3-ABC2-4424-9488-0EA651B9C68E}"/>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337300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07EB0-4796-40AE-ADA2-AD374B1F0661}"/>
              </a:ext>
            </a:extLst>
          </p:cNvPr>
          <p:cNvSpPr>
            <a:spLocks noGrp="1"/>
          </p:cNvSpPr>
          <p:nvPr>
            <p:ph type="title"/>
          </p:nvPr>
        </p:nvSpPr>
        <p:spPr/>
        <p:txBody>
          <a:bodyPr/>
          <a:lstStyle/>
          <a:p>
            <a:r>
              <a:rPr lang="zh-CN" altLang="en-US" dirty="0"/>
              <a:t>局域网标准</a:t>
            </a:r>
          </a:p>
        </p:txBody>
      </p:sp>
      <p:sp>
        <p:nvSpPr>
          <p:cNvPr id="3" name="内容占位符 2">
            <a:extLst>
              <a:ext uri="{FF2B5EF4-FFF2-40B4-BE49-F238E27FC236}">
                <a16:creationId xmlns:a16="http://schemas.microsoft.com/office/drawing/2014/main" id="{A2C34D69-BFA7-423F-9C88-185C36825307}"/>
              </a:ext>
            </a:extLst>
          </p:cNvPr>
          <p:cNvSpPr>
            <a:spLocks noGrp="1"/>
          </p:cNvSpPr>
          <p:nvPr>
            <p:ph idx="1"/>
          </p:nvPr>
        </p:nvSpPr>
        <p:spPr/>
        <p:txBody>
          <a:bodyPr/>
          <a:lstStyle/>
          <a:p>
            <a:r>
              <a:rPr lang="en-US" altLang="zh-CN" dirty="0"/>
              <a:t>IEEE 802</a:t>
            </a:r>
            <a:r>
              <a:rPr lang="zh-CN" altLang="en-US" dirty="0"/>
              <a:t>标准</a:t>
            </a:r>
            <a:endParaRPr lang="en-US" altLang="zh-CN" dirty="0"/>
          </a:p>
          <a:p>
            <a:pPr lvl="1"/>
            <a:r>
              <a:rPr lang="zh-CN" altLang="en-US" dirty="0"/>
              <a:t>关注底层的物理层和数据链路层</a:t>
            </a:r>
            <a:endParaRPr lang="en-US" altLang="zh-CN" dirty="0"/>
          </a:p>
          <a:p>
            <a:pPr lvl="1"/>
            <a:r>
              <a:rPr lang="zh-CN" altLang="en-US" dirty="0"/>
              <a:t>增强了数据链路层的功能</a:t>
            </a:r>
            <a:endParaRPr lang="en-US" altLang="zh-CN" dirty="0"/>
          </a:p>
          <a:p>
            <a:pPr lvl="2"/>
            <a:r>
              <a:rPr lang="zh-CN" altLang="en-US" dirty="0"/>
              <a:t>介质访问控制层</a:t>
            </a:r>
            <a:r>
              <a:rPr lang="en-US" altLang="zh-CN" dirty="0"/>
              <a:t>(MAC)</a:t>
            </a:r>
            <a:r>
              <a:rPr lang="zh-CN" altLang="en-US" dirty="0"/>
              <a:t>层</a:t>
            </a:r>
            <a:endParaRPr lang="en-US" altLang="zh-CN" dirty="0"/>
          </a:p>
          <a:p>
            <a:pPr lvl="3"/>
            <a:r>
              <a:rPr lang="zh-CN" altLang="en-US" dirty="0"/>
              <a:t>发送接收时分装与拆封帧、寻址、纠错修复、管理共享物理介质的访问控制</a:t>
            </a:r>
            <a:endParaRPr lang="en-US" altLang="zh-CN" dirty="0"/>
          </a:p>
          <a:p>
            <a:pPr lvl="2"/>
            <a:r>
              <a:rPr lang="zh-CN" altLang="en-US" dirty="0"/>
              <a:t>逻辑链路控制（</a:t>
            </a:r>
            <a:r>
              <a:rPr lang="en-US" altLang="zh-CN" dirty="0"/>
              <a:t>LLC</a:t>
            </a:r>
            <a:r>
              <a:rPr lang="zh-CN" altLang="en-US" dirty="0"/>
              <a:t>）层</a:t>
            </a:r>
            <a:endParaRPr lang="en-US" altLang="zh-CN" dirty="0"/>
          </a:p>
          <a:p>
            <a:pPr lvl="3"/>
            <a:r>
              <a:rPr lang="zh-CN" altLang="en-US" dirty="0"/>
              <a:t>流量控制、差错控制、</a:t>
            </a:r>
            <a:r>
              <a:rPr lang="en-US" altLang="zh-CN" dirty="0"/>
              <a:t>MAC</a:t>
            </a:r>
            <a:r>
              <a:rPr lang="zh-CN" altLang="en-US" dirty="0"/>
              <a:t>层寻址，作为更高层的接口</a:t>
            </a:r>
          </a:p>
          <a:p>
            <a:pPr lvl="1"/>
            <a:r>
              <a:rPr lang="zh-CN" altLang="en-US" dirty="0"/>
              <a:t>标准组成</a:t>
            </a:r>
            <a:endParaRPr lang="en-US" altLang="zh-CN" dirty="0"/>
          </a:p>
          <a:p>
            <a:pPr lvl="2"/>
            <a:r>
              <a:rPr lang="en-US" altLang="zh-CN" dirty="0"/>
              <a:t>802.1</a:t>
            </a:r>
            <a:r>
              <a:rPr lang="zh-CN" altLang="en-US" dirty="0"/>
              <a:t>：高层局域网协议</a:t>
            </a:r>
            <a:endParaRPr lang="en-US" altLang="zh-CN" dirty="0"/>
          </a:p>
          <a:p>
            <a:pPr lvl="2"/>
            <a:r>
              <a:rPr lang="en-US" altLang="zh-CN" dirty="0"/>
              <a:t>802.2</a:t>
            </a:r>
            <a:r>
              <a:rPr lang="zh-CN" altLang="en-US" dirty="0"/>
              <a:t>：逻辑链路控制</a:t>
            </a:r>
            <a:r>
              <a:rPr lang="en-US" altLang="zh-CN" dirty="0"/>
              <a:t>LLC</a:t>
            </a:r>
            <a:r>
              <a:rPr lang="zh-CN" altLang="en-US" dirty="0"/>
              <a:t>的协议</a:t>
            </a:r>
            <a:endParaRPr lang="en-US" altLang="zh-CN" dirty="0"/>
          </a:p>
          <a:p>
            <a:pPr lvl="2"/>
            <a:r>
              <a:rPr lang="en-US" altLang="zh-CN" dirty="0"/>
              <a:t>802.3</a:t>
            </a:r>
            <a:r>
              <a:rPr lang="zh-CN" altLang="en-US" dirty="0"/>
              <a:t>：以太网</a:t>
            </a:r>
            <a:endParaRPr lang="en-US" altLang="zh-CN" dirty="0"/>
          </a:p>
          <a:p>
            <a:pPr lvl="2"/>
            <a:r>
              <a:rPr lang="en-US" altLang="zh-CN" dirty="0"/>
              <a:t>802.11</a:t>
            </a:r>
            <a:r>
              <a:rPr lang="zh-CN" altLang="en-US" dirty="0"/>
              <a:t>：无线局域网</a:t>
            </a:r>
            <a:endParaRPr lang="en-US" altLang="zh-CN" dirty="0"/>
          </a:p>
          <a:p>
            <a:pPr lvl="2"/>
            <a:r>
              <a:rPr lang="en-US" altLang="zh-CN" dirty="0"/>
              <a:t>802.16</a:t>
            </a:r>
            <a:r>
              <a:rPr lang="zh-CN" altLang="en-US" dirty="0"/>
              <a:t>：宽带无线网</a:t>
            </a:r>
            <a:endParaRPr lang="en-US" altLang="zh-CN" dirty="0"/>
          </a:p>
        </p:txBody>
      </p:sp>
      <p:sp>
        <p:nvSpPr>
          <p:cNvPr id="4" name="灯片编号占位符 3">
            <a:extLst>
              <a:ext uri="{FF2B5EF4-FFF2-40B4-BE49-F238E27FC236}">
                <a16:creationId xmlns:a16="http://schemas.microsoft.com/office/drawing/2014/main" id="{70D765F6-7B33-4762-B74C-DBE32FB1C1D9}"/>
              </a:ext>
            </a:extLst>
          </p:cNvPr>
          <p:cNvSpPr>
            <a:spLocks noGrp="1"/>
          </p:cNvSpPr>
          <p:nvPr>
            <p:ph type="sldNum" sz="quarter" idx="12"/>
          </p:nvPr>
        </p:nvSpPr>
        <p:spPr/>
        <p:txBody>
          <a:bodyPr/>
          <a:lstStyle/>
          <a:p>
            <a:pPr>
              <a:defRPr/>
            </a:pPr>
            <a:fld id="{CC90DC6A-70E6-4473-86B2-B5F841C3144D}" type="slidenum">
              <a:rPr lang="zh-CN" altLang="en-US" smtClean="0"/>
              <a:pPr>
                <a:defRPr/>
              </a:pPr>
              <a:t>12</a:t>
            </a:fld>
            <a:endParaRPr lang="en-US" altLang="zh-CN"/>
          </a:p>
        </p:txBody>
      </p:sp>
      <p:pic>
        <p:nvPicPr>
          <p:cNvPr id="5" name="图片 4">
            <a:extLst>
              <a:ext uri="{FF2B5EF4-FFF2-40B4-BE49-F238E27FC236}">
                <a16:creationId xmlns:a16="http://schemas.microsoft.com/office/drawing/2014/main" id="{575D3533-F2E3-466A-BC93-D3F7670CD4A7}"/>
              </a:ext>
            </a:extLst>
          </p:cNvPr>
          <p:cNvPicPr>
            <a:picLocks noChangeAspect="1"/>
          </p:cNvPicPr>
          <p:nvPr/>
        </p:nvPicPr>
        <p:blipFill>
          <a:blip r:embed="rId2"/>
          <a:stretch>
            <a:fillRect/>
          </a:stretch>
        </p:blipFill>
        <p:spPr>
          <a:xfrm>
            <a:off x="5638800" y="4646612"/>
            <a:ext cx="3105982" cy="1892300"/>
          </a:xfrm>
          <a:prstGeom prst="rect">
            <a:avLst/>
          </a:prstGeom>
        </p:spPr>
      </p:pic>
      <p:sp>
        <p:nvSpPr>
          <p:cNvPr id="6" name="矩形 5">
            <a:extLst>
              <a:ext uri="{FF2B5EF4-FFF2-40B4-BE49-F238E27FC236}">
                <a16:creationId xmlns:a16="http://schemas.microsoft.com/office/drawing/2014/main" id="{AECB5F7B-1EE4-4656-B79F-C01723DB11BF}"/>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88586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77BCF-F31D-41AC-85C7-9E83227FB108}"/>
              </a:ext>
            </a:extLst>
          </p:cNvPr>
          <p:cNvSpPr>
            <a:spLocks noGrp="1"/>
          </p:cNvSpPr>
          <p:nvPr>
            <p:ph type="title"/>
          </p:nvPr>
        </p:nvSpPr>
        <p:spPr/>
        <p:txBody>
          <a:bodyPr/>
          <a:lstStyle/>
          <a:p>
            <a:r>
              <a:rPr lang="zh-CN" altLang="en-US" dirty="0"/>
              <a:t>以太网技术</a:t>
            </a:r>
            <a:r>
              <a:rPr lang="en-US" altLang="zh-CN" dirty="0"/>
              <a:t>(IEEE802.3)</a:t>
            </a:r>
            <a:endParaRPr lang="zh-CN" altLang="en-US" dirty="0"/>
          </a:p>
        </p:txBody>
      </p:sp>
      <p:sp>
        <p:nvSpPr>
          <p:cNvPr id="3" name="内容占位符 2">
            <a:extLst>
              <a:ext uri="{FF2B5EF4-FFF2-40B4-BE49-F238E27FC236}">
                <a16:creationId xmlns:a16="http://schemas.microsoft.com/office/drawing/2014/main" id="{24408088-72EF-447F-A785-83D915D06F0C}"/>
              </a:ext>
            </a:extLst>
          </p:cNvPr>
          <p:cNvSpPr>
            <a:spLocks noGrp="1"/>
          </p:cNvSpPr>
          <p:nvPr>
            <p:ph idx="1"/>
          </p:nvPr>
        </p:nvSpPr>
        <p:spPr/>
        <p:txBody>
          <a:bodyPr/>
          <a:lstStyle/>
          <a:p>
            <a:r>
              <a:rPr lang="en-US" altLang="zh-CN" dirty="0"/>
              <a:t>20</a:t>
            </a:r>
            <a:r>
              <a:rPr lang="zh-CN" altLang="en-US" dirty="0"/>
              <a:t>世纪</a:t>
            </a:r>
            <a:r>
              <a:rPr lang="en-US" altLang="zh-CN" dirty="0"/>
              <a:t>70</a:t>
            </a:r>
            <a:r>
              <a:rPr lang="zh-CN" altLang="en-US" dirty="0"/>
              <a:t>年代发展起来的一种局域网技术</a:t>
            </a:r>
            <a:endParaRPr lang="en-US" altLang="zh-CN" dirty="0"/>
          </a:p>
          <a:p>
            <a:r>
              <a:rPr lang="zh-CN" altLang="en-US" dirty="0"/>
              <a:t>标准以太网使用共享总线</a:t>
            </a:r>
            <a:endParaRPr lang="en-US" altLang="zh-CN" dirty="0"/>
          </a:p>
          <a:p>
            <a:pPr lvl="1"/>
            <a:r>
              <a:rPr lang="zh-CN" altLang="en-US" dirty="0"/>
              <a:t>每个节点有</a:t>
            </a:r>
            <a:r>
              <a:rPr lang="en-US" altLang="zh-CN" dirty="0"/>
              <a:t>2</a:t>
            </a:r>
            <a:r>
              <a:rPr lang="zh-CN" altLang="en-US" dirty="0"/>
              <a:t>个</a:t>
            </a:r>
            <a:r>
              <a:rPr lang="en-US" altLang="zh-CN" dirty="0"/>
              <a:t>48bit</a:t>
            </a:r>
            <a:r>
              <a:rPr lang="zh-CN" altLang="en-US" dirty="0"/>
              <a:t>的</a:t>
            </a:r>
            <a:r>
              <a:rPr lang="en-US" altLang="zh-CN" dirty="0"/>
              <a:t>MAC</a:t>
            </a:r>
            <a:r>
              <a:rPr lang="zh-CN" altLang="en-US" dirty="0"/>
              <a:t>地址，指定数据包的目的地址和源地址</a:t>
            </a:r>
            <a:endParaRPr lang="en-US" altLang="zh-CN" dirty="0"/>
          </a:p>
          <a:p>
            <a:pPr lvl="1"/>
            <a:r>
              <a:rPr lang="zh-CN" altLang="en-US" dirty="0"/>
              <a:t>采用广播方式发送帧</a:t>
            </a:r>
            <a:endParaRPr lang="en-US" altLang="zh-CN" dirty="0"/>
          </a:p>
          <a:p>
            <a:pPr lvl="2"/>
            <a:r>
              <a:rPr lang="zh-CN" altLang="en-US" dirty="0"/>
              <a:t>采用</a:t>
            </a:r>
            <a:r>
              <a:rPr lang="en-US" altLang="zh-CN" dirty="0"/>
              <a:t>CSMA/CD</a:t>
            </a:r>
            <a:r>
              <a:rPr lang="zh-CN" altLang="en-US" dirty="0"/>
              <a:t>技术解决冲突：先听后发，边听边发，冲突停发，随机延迟后重发</a:t>
            </a:r>
            <a:endParaRPr lang="en-US" altLang="zh-CN" dirty="0"/>
          </a:p>
        </p:txBody>
      </p:sp>
      <p:sp>
        <p:nvSpPr>
          <p:cNvPr id="4" name="灯片编号占位符 3">
            <a:extLst>
              <a:ext uri="{FF2B5EF4-FFF2-40B4-BE49-F238E27FC236}">
                <a16:creationId xmlns:a16="http://schemas.microsoft.com/office/drawing/2014/main" id="{7F93CB99-2DEF-4765-844B-A4CC74F5349A}"/>
              </a:ext>
            </a:extLst>
          </p:cNvPr>
          <p:cNvSpPr>
            <a:spLocks noGrp="1"/>
          </p:cNvSpPr>
          <p:nvPr>
            <p:ph type="sldNum" sz="quarter" idx="12"/>
          </p:nvPr>
        </p:nvSpPr>
        <p:spPr/>
        <p:txBody>
          <a:bodyPr/>
          <a:lstStyle/>
          <a:p>
            <a:pPr>
              <a:defRPr/>
            </a:pPr>
            <a:fld id="{CC90DC6A-70E6-4473-86B2-B5F841C3144D}" type="slidenum">
              <a:rPr lang="zh-CN" altLang="en-US" smtClean="0"/>
              <a:pPr>
                <a:defRPr/>
              </a:pPr>
              <a:t>13</a:t>
            </a:fld>
            <a:endParaRPr lang="en-US" altLang="zh-CN"/>
          </a:p>
        </p:txBody>
      </p:sp>
      <p:pic>
        <p:nvPicPr>
          <p:cNvPr id="5" name="图片 4">
            <a:extLst>
              <a:ext uri="{FF2B5EF4-FFF2-40B4-BE49-F238E27FC236}">
                <a16:creationId xmlns:a16="http://schemas.microsoft.com/office/drawing/2014/main" id="{CB2C4D84-2DDE-4103-83B7-B1E4A72F6BF7}"/>
              </a:ext>
            </a:extLst>
          </p:cNvPr>
          <p:cNvPicPr>
            <a:picLocks noChangeAspect="1"/>
          </p:cNvPicPr>
          <p:nvPr/>
        </p:nvPicPr>
        <p:blipFill>
          <a:blip r:embed="rId2"/>
          <a:stretch>
            <a:fillRect/>
          </a:stretch>
        </p:blipFill>
        <p:spPr>
          <a:xfrm>
            <a:off x="1752600" y="4535303"/>
            <a:ext cx="5672163" cy="2084119"/>
          </a:xfrm>
          <a:prstGeom prst="rect">
            <a:avLst/>
          </a:prstGeom>
        </p:spPr>
      </p:pic>
      <p:pic>
        <p:nvPicPr>
          <p:cNvPr id="6" name="图片 5">
            <a:extLst>
              <a:ext uri="{FF2B5EF4-FFF2-40B4-BE49-F238E27FC236}">
                <a16:creationId xmlns:a16="http://schemas.microsoft.com/office/drawing/2014/main" id="{23974DDF-AC6E-431F-BB85-B3D2DC1211B2}"/>
              </a:ext>
            </a:extLst>
          </p:cNvPr>
          <p:cNvPicPr>
            <a:picLocks noChangeAspect="1"/>
          </p:cNvPicPr>
          <p:nvPr/>
        </p:nvPicPr>
        <p:blipFill>
          <a:blip r:embed="rId3"/>
          <a:stretch>
            <a:fillRect/>
          </a:stretch>
        </p:blipFill>
        <p:spPr>
          <a:xfrm>
            <a:off x="6553200" y="762200"/>
            <a:ext cx="2066940" cy="933457"/>
          </a:xfrm>
          <a:prstGeom prst="rect">
            <a:avLst/>
          </a:prstGeom>
        </p:spPr>
      </p:pic>
      <p:sp>
        <p:nvSpPr>
          <p:cNvPr id="7" name="矩形 6">
            <a:extLst>
              <a:ext uri="{FF2B5EF4-FFF2-40B4-BE49-F238E27FC236}">
                <a16:creationId xmlns:a16="http://schemas.microsoft.com/office/drawing/2014/main" id="{B0CC34E7-E22F-4072-A6FA-50F90F257A5E}"/>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52783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A0466-DD7E-4C74-84B5-FD7F76999C03}"/>
              </a:ext>
            </a:extLst>
          </p:cNvPr>
          <p:cNvSpPr>
            <a:spLocks noGrp="1"/>
          </p:cNvSpPr>
          <p:nvPr>
            <p:ph type="title"/>
          </p:nvPr>
        </p:nvSpPr>
        <p:spPr/>
        <p:txBody>
          <a:bodyPr/>
          <a:lstStyle/>
          <a:p>
            <a:r>
              <a:rPr lang="zh-CN" altLang="en-US" dirty="0"/>
              <a:t>接入网技术</a:t>
            </a:r>
          </a:p>
        </p:txBody>
      </p:sp>
      <p:sp>
        <p:nvSpPr>
          <p:cNvPr id="3" name="内容占位符 2">
            <a:extLst>
              <a:ext uri="{FF2B5EF4-FFF2-40B4-BE49-F238E27FC236}">
                <a16:creationId xmlns:a16="http://schemas.microsoft.com/office/drawing/2014/main" id="{634EDE8F-2FC6-4149-952B-CB55FDBC999A}"/>
              </a:ext>
            </a:extLst>
          </p:cNvPr>
          <p:cNvSpPr>
            <a:spLocks noGrp="1"/>
          </p:cNvSpPr>
          <p:nvPr>
            <p:ph idx="1"/>
          </p:nvPr>
        </p:nvSpPr>
        <p:spPr/>
        <p:txBody>
          <a:bodyPr/>
          <a:lstStyle/>
          <a:p>
            <a:r>
              <a:rPr lang="zh-CN" altLang="en-US" dirty="0"/>
              <a:t>接入网：将局域网接入到外部互联网的技术</a:t>
            </a:r>
            <a:endParaRPr lang="en-US" altLang="zh-CN" dirty="0"/>
          </a:p>
          <a:p>
            <a:endParaRPr lang="zh-CN" altLang="en-US" dirty="0"/>
          </a:p>
        </p:txBody>
      </p:sp>
      <p:sp>
        <p:nvSpPr>
          <p:cNvPr id="4" name="灯片编号占位符 3">
            <a:extLst>
              <a:ext uri="{FF2B5EF4-FFF2-40B4-BE49-F238E27FC236}">
                <a16:creationId xmlns:a16="http://schemas.microsoft.com/office/drawing/2014/main" id="{06170036-36B6-4871-8EF1-5033A1F47DFE}"/>
              </a:ext>
            </a:extLst>
          </p:cNvPr>
          <p:cNvSpPr>
            <a:spLocks noGrp="1"/>
          </p:cNvSpPr>
          <p:nvPr>
            <p:ph type="sldNum" sz="quarter" idx="12"/>
          </p:nvPr>
        </p:nvSpPr>
        <p:spPr/>
        <p:txBody>
          <a:bodyPr/>
          <a:lstStyle/>
          <a:p>
            <a:pPr>
              <a:defRPr/>
            </a:pPr>
            <a:fld id="{CC90DC6A-70E6-4473-86B2-B5F841C3144D}" type="slidenum">
              <a:rPr lang="zh-CN" altLang="en-US" smtClean="0"/>
              <a:pPr>
                <a:defRPr/>
              </a:pPr>
              <a:t>14</a:t>
            </a:fld>
            <a:endParaRPr lang="en-US" altLang="zh-CN"/>
          </a:p>
        </p:txBody>
      </p:sp>
      <p:pic>
        <p:nvPicPr>
          <p:cNvPr id="5" name="图片 4">
            <a:extLst>
              <a:ext uri="{FF2B5EF4-FFF2-40B4-BE49-F238E27FC236}">
                <a16:creationId xmlns:a16="http://schemas.microsoft.com/office/drawing/2014/main" id="{3E438C84-47C2-45EC-A54E-5F80AAB4FCF5}"/>
              </a:ext>
            </a:extLst>
          </p:cNvPr>
          <p:cNvPicPr>
            <a:picLocks noChangeAspect="1"/>
          </p:cNvPicPr>
          <p:nvPr/>
        </p:nvPicPr>
        <p:blipFill>
          <a:blip r:embed="rId2"/>
          <a:stretch>
            <a:fillRect/>
          </a:stretch>
        </p:blipFill>
        <p:spPr>
          <a:xfrm>
            <a:off x="266700" y="2420407"/>
            <a:ext cx="8610600" cy="1417625"/>
          </a:xfrm>
          <a:prstGeom prst="rect">
            <a:avLst/>
          </a:prstGeom>
        </p:spPr>
      </p:pic>
      <p:pic>
        <p:nvPicPr>
          <p:cNvPr id="6" name="图片 5">
            <a:extLst>
              <a:ext uri="{FF2B5EF4-FFF2-40B4-BE49-F238E27FC236}">
                <a16:creationId xmlns:a16="http://schemas.microsoft.com/office/drawing/2014/main" id="{F80D53AD-E664-4409-8D3F-B02BCB33B4AA}"/>
              </a:ext>
            </a:extLst>
          </p:cNvPr>
          <p:cNvPicPr>
            <a:picLocks noChangeAspect="1"/>
          </p:cNvPicPr>
          <p:nvPr/>
        </p:nvPicPr>
        <p:blipFill>
          <a:blip r:embed="rId3"/>
          <a:stretch>
            <a:fillRect/>
          </a:stretch>
        </p:blipFill>
        <p:spPr>
          <a:xfrm>
            <a:off x="266700" y="4114800"/>
            <a:ext cx="8610600" cy="1906544"/>
          </a:xfrm>
          <a:prstGeom prst="rect">
            <a:avLst/>
          </a:prstGeom>
        </p:spPr>
      </p:pic>
      <p:sp>
        <p:nvSpPr>
          <p:cNvPr id="7" name="矩形 6">
            <a:extLst>
              <a:ext uri="{FF2B5EF4-FFF2-40B4-BE49-F238E27FC236}">
                <a16:creationId xmlns:a16="http://schemas.microsoft.com/office/drawing/2014/main" id="{ADC7A89D-D647-4DD7-8A86-073CA08D3388}"/>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05907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96D88-FA4C-487C-B505-1EB34DA8F7DB}"/>
              </a:ext>
            </a:extLst>
          </p:cNvPr>
          <p:cNvSpPr>
            <a:spLocks noGrp="1"/>
          </p:cNvSpPr>
          <p:nvPr>
            <p:ph type="title"/>
          </p:nvPr>
        </p:nvSpPr>
        <p:spPr/>
        <p:txBody>
          <a:bodyPr/>
          <a:lstStyle/>
          <a:p>
            <a:r>
              <a:rPr lang="zh-CN" altLang="en-US" dirty="0"/>
              <a:t>接入网技术</a:t>
            </a:r>
          </a:p>
        </p:txBody>
      </p:sp>
      <p:sp>
        <p:nvSpPr>
          <p:cNvPr id="3" name="内容占位符 2">
            <a:extLst>
              <a:ext uri="{FF2B5EF4-FFF2-40B4-BE49-F238E27FC236}">
                <a16:creationId xmlns:a16="http://schemas.microsoft.com/office/drawing/2014/main" id="{82D9E2E4-BE13-4E58-90C4-EDE9C5CCFB64}"/>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F9A6D7E6-7077-4FBD-BCE8-A986628E5B52}"/>
              </a:ext>
            </a:extLst>
          </p:cNvPr>
          <p:cNvSpPr>
            <a:spLocks noGrp="1"/>
          </p:cNvSpPr>
          <p:nvPr>
            <p:ph type="sldNum" sz="quarter" idx="12"/>
          </p:nvPr>
        </p:nvSpPr>
        <p:spPr/>
        <p:txBody>
          <a:bodyPr/>
          <a:lstStyle/>
          <a:p>
            <a:pPr>
              <a:defRPr/>
            </a:pPr>
            <a:fld id="{CC90DC6A-70E6-4473-86B2-B5F841C3144D}" type="slidenum">
              <a:rPr lang="zh-CN" altLang="en-US" smtClean="0"/>
              <a:pPr>
                <a:defRPr/>
              </a:pPr>
              <a:t>15</a:t>
            </a:fld>
            <a:endParaRPr lang="en-US" altLang="zh-CN"/>
          </a:p>
        </p:txBody>
      </p:sp>
      <p:pic>
        <p:nvPicPr>
          <p:cNvPr id="6" name="图片 5">
            <a:extLst>
              <a:ext uri="{FF2B5EF4-FFF2-40B4-BE49-F238E27FC236}">
                <a16:creationId xmlns:a16="http://schemas.microsoft.com/office/drawing/2014/main" id="{786FD208-7619-48AE-B8AF-E5BC5262B48F}"/>
              </a:ext>
            </a:extLst>
          </p:cNvPr>
          <p:cNvPicPr>
            <a:picLocks noChangeAspect="1"/>
          </p:cNvPicPr>
          <p:nvPr/>
        </p:nvPicPr>
        <p:blipFill>
          <a:blip r:embed="rId2"/>
          <a:stretch>
            <a:fillRect/>
          </a:stretch>
        </p:blipFill>
        <p:spPr>
          <a:xfrm>
            <a:off x="271462" y="2044540"/>
            <a:ext cx="8515350" cy="1548621"/>
          </a:xfrm>
          <a:prstGeom prst="rect">
            <a:avLst/>
          </a:prstGeom>
        </p:spPr>
      </p:pic>
      <p:pic>
        <p:nvPicPr>
          <p:cNvPr id="7" name="图片 6">
            <a:extLst>
              <a:ext uri="{FF2B5EF4-FFF2-40B4-BE49-F238E27FC236}">
                <a16:creationId xmlns:a16="http://schemas.microsoft.com/office/drawing/2014/main" id="{12ACB008-27B2-40B8-A544-B9C1F9B826C8}"/>
              </a:ext>
            </a:extLst>
          </p:cNvPr>
          <p:cNvPicPr>
            <a:picLocks noChangeAspect="1"/>
          </p:cNvPicPr>
          <p:nvPr/>
        </p:nvPicPr>
        <p:blipFill>
          <a:blip r:embed="rId3"/>
          <a:stretch>
            <a:fillRect/>
          </a:stretch>
        </p:blipFill>
        <p:spPr>
          <a:xfrm>
            <a:off x="271462" y="3842556"/>
            <a:ext cx="8601075" cy="1932638"/>
          </a:xfrm>
          <a:prstGeom prst="rect">
            <a:avLst/>
          </a:prstGeom>
        </p:spPr>
      </p:pic>
      <p:sp>
        <p:nvSpPr>
          <p:cNvPr id="8" name="矩形 7">
            <a:extLst>
              <a:ext uri="{FF2B5EF4-FFF2-40B4-BE49-F238E27FC236}">
                <a16:creationId xmlns:a16="http://schemas.microsoft.com/office/drawing/2014/main" id="{322F0504-2971-4B99-9C01-F6766A628ED8}"/>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57418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950BB-BDA4-4968-B389-D777BD464EBD}"/>
              </a:ext>
            </a:extLst>
          </p:cNvPr>
          <p:cNvSpPr>
            <a:spLocks noGrp="1"/>
          </p:cNvSpPr>
          <p:nvPr>
            <p:ph type="title"/>
          </p:nvPr>
        </p:nvSpPr>
        <p:spPr/>
        <p:txBody>
          <a:bodyPr/>
          <a:lstStyle/>
          <a:p>
            <a:r>
              <a:rPr lang="zh-CN" altLang="en-US" dirty="0"/>
              <a:t>互联网协议</a:t>
            </a:r>
          </a:p>
        </p:txBody>
      </p:sp>
      <p:sp>
        <p:nvSpPr>
          <p:cNvPr id="3" name="内容占位符 2">
            <a:extLst>
              <a:ext uri="{FF2B5EF4-FFF2-40B4-BE49-F238E27FC236}">
                <a16:creationId xmlns:a16="http://schemas.microsoft.com/office/drawing/2014/main" id="{5B069D99-133A-47DC-96C8-61774EC4F09B}"/>
              </a:ext>
            </a:extLst>
          </p:cNvPr>
          <p:cNvSpPr>
            <a:spLocks noGrp="1"/>
          </p:cNvSpPr>
          <p:nvPr>
            <p:ph idx="1"/>
          </p:nvPr>
        </p:nvSpPr>
        <p:spPr/>
        <p:txBody>
          <a:bodyPr/>
          <a:lstStyle/>
          <a:p>
            <a:r>
              <a:rPr lang="zh-CN" altLang="en-US" dirty="0"/>
              <a:t>定义：为计算机网络中数据交换建立的规则、标准或约定的集合</a:t>
            </a:r>
            <a:endParaRPr lang="en-US" altLang="zh-CN" dirty="0"/>
          </a:p>
          <a:p>
            <a:r>
              <a:rPr lang="zh-CN" altLang="en-US" dirty="0"/>
              <a:t>作用：在网络中连接着不同底层网络并服务不同的上层应用</a:t>
            </a:r>
          </a:p>
        </p:txBody>
      </p:sp>
      <p:sp>
        <p:nvSpPr>
          <p:cNvPr id="4" name="灯片编号占位符 3">
            <a:extLst>
              <a:ext uri="{FF2B5EF4-FFF2-40B4-BE49-F238E27FC236}">
                <a16:creationId xmlns:a16="http://schemas.microsoft.com/office/drawing/2014/main" id="{A7DF5B33-9D6A-492C-9959-52E210693524}"/>
              </a:ext>
            </a:extLst>
          </p:cNvPr>
          <p:cNvSpPr>
            <a:spLocks noGrp="1"/>
          </p:cNvSpPr>
          <p:nvPr>
            <p:ph type="sldNum" sz="quarter" idx="12"/>
          </p:nvPr>
        </p:nvSpPr>
        <p:spPr/>
        <p:txBody>
          <a:bodyPr/>
          <a:lstStyle/>
          <a:p>
            <a:pPr>
              <a:defRPr/>
            </a:pPr>
            <a:fld id="{CC90DC6A-70E6-4473-86B2-B5F841C3144D}" type="slidenum">
              <a:rPr lang="zh-CN" altLang="en-US" smtClean="0"/>
              <a:pPr>
                <a:defRPr/>
              </a:pPr>
              <a:t>16</a:t>
            </a:fld>
            <a:endParaRPr lang="en-US" altLang="zh-CN"/>
          </a:p>
        </p:txBody>
      </p:sp>
      <p:pic>
        <p:nvPicPr>
          <p:cNvPr id="5" name="图片 4">
            <a:extLst>
              <a:ext uri="{FF2B5EF4-FFF2-40B4-BE49-F238E27FC236}">
                <a16:creationId xmlns:a16="http://schemas.microsoft.com/office/drawing/2014/main" id="{3D4C8322-DCB8-4369-9311-EA388A91CDEB}"/>
              </a:ext>
            </a:extLst>
          </p:cNvPr>
          <p:cNvPicPr>
            <a:picLocks noChangeAspect="1"/>
          </p:cNvPicPr>
          <p:nvPr/>
        </p:nvPicPr>
        <p:blipFill>
          <a:blip r:embed="rId2"/>
          <a:stretch>
            <a:fillRect/>
          </a:stretch>
        </p:blipFill>
        <p:spPr>
          <a:xfrm>
            <a:off x="2895600" y="3292895"/>
            <a:ext cx="4857766" cy="3063455"/>
          </a:xfrm>
          <a:prstGeom prst="rect">
            <a:avLst/>
          </a:prstGeom>
        </p:spPr>
      </p:pic>
      <p:sp>
        <p:nvSpPr>
          <p:cNvPr id="6" name="矩形 5">
            <a:extLst>
              <a:ext uri="{FF2B5EF4-FFF2-40B4-BE49-F238E27FC236}">
                <a16:creationId xmlns:a16="http://schemas.microsoft.com/office/drawing/2014/main" id="{FB25D52D-AC61-4E0A-ABB6-ADF13DE9D894}"/>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40971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E2B8D-5B40-4204-86F0-EDD940DBB2DA}"/>
              </a:ext>
            </a:extLst>
          </p:cNvPr>
          <p:cNvSpPr>
            <a:spLocks noGrp="1"/>
          </p:cNvSpPr>
          <p:nvPr>
            <p:ph type="title"/>
          </p:nvPr>
        </p:nvSpPr>
        <p:spPr/>
        <p:txBody>
          <a:bodyPr/>
          <a:lstStyle/>
          <a:p>
            <a:r>
              <a:rPr lang="en-US" altLang="zh-CN" dirty="0"/>
              <a:t>TCP/IP</a:t>
            </a:r>
            <a:r>
              <a:rPr lang="zh-CN" altLang="en-US" dirty="0"/>
              <a:t>协议</a:t>
            </a:r>
          </a:p>
        </p:txBody>
      </p:sp>
      <p:sp>
        <p:nvSpPr>
          <p:cNvPr id="3" name="内容占位符 2">
            <a:extLst>
              <a:ext uri="{FF2B5EF4-FFF2-40B4-BE49-F238E27FC236}">
                <a16:creationId xmlns:a16="http://schemas.microsoft.com/office/drawing/2014/main" id="{44DDB0E2-64A1-45FE-B4F3-B667F5D74BD6}"/>
              </a:ext>
            </a:extLst>
          </p:cNvPr>
          <p:cNvSpPr>
            <a:spLocks noGrp="1"/>
          </p:cNvSpPr>
          <p:nvPr>
            <p:ph idx="1"/>
          </p:nvPr>
        </p:nvSpPr>
        <p:spPr>
          <a:xfrm>
            <a:off x="628650" y="1825625"/>
            <a:ext cx="6686550" cy="4351338"/>
          </a:xfrm>
        </p:spPr>
        <p:txBody>
          <a:bodyPr/>
          <a:lstStyle/>
          <a:p>
            <a:r>
              <a:rPr lang="en-US" altLang="zh-CN" dirty="0"/>
              <a:t>1973</a:t>
            </a:r>
            <a:r>
              <a:rPr lang="zh-CN" altLang="en-US" dirty="0"/>
              <a:t>年，罗伯特卡恩与温特瑟夫开发出</a:t>
            </a:r>
            <a:r>
              <a:rPr lang="en-US" altLang="zh-CN" dirty="0"/>
              <a:t>TCP/IP</a:t>
            </a:r>
            <a:r>
              <a:rPr lang="zh-CN" altLang="en-US" dirty="0"/>
              <a:t>协议中最核心的两个协议</a:t>
            </a:r>
            <a:endParaRPr lang="en-US" altLang="zh-CN" dirty="0"/>
          </a:p>
          <a:p>
            <a:pPr lvl="1"/>
            <a:r>
              <a:rPr lang="en-US" altLang="zh-CN" dirty="0"/>
              <a:t>TCP</a:t>
            </a:r>
            <a:r>
              <a:rPr lang="zh-CN" altLang="en-US" dirty="0"/>
              <a:t>协议和</a:t>
            </a:r>
            <a:r>
              <a:rPr lang="en-US" altLang="zh-CN" dirty="0"/>
              <a:t>IP</a:t>
            </a:r>
            <a:r>
              <a:rPr lang="zh-CN" altLang="en-US" dirty="0"/>
              <a:t>协议</a:t>
            </a:r>
            <a:endParaRPr lang="en-US" altLang="zh-CN" dirty="0"/>
          </a:p>
          <a:p>
            <a:r>
              <a:rPr lang="en-US" altLang="zh-CN" dirty="0"/>
              <a:t>1980</a:t>
            </a:r>
            <a:r>
              <a:rPr lang="zh-CN" altLang="en-US" dirty="0"/>
              <a:t>年，用于“异构”网络环境中的</a:t>
            </a:r>
            <a:r>
              <a:rPr lang="en-US" altLang="zh-CN" dirty="0"/>
              <a:t>TCP/IP</a:t>
            </a:r>
            <a:r>
              <a:rPr lang="zh-CN" altLang="en-US" dirty="0"/>
              <a:t>协议研制成功</a:t>
            </a:r>
            <a:endParaRPr lang="en-US" altLang="zh-CN" dirty="0"/>
          </a:p>
          <a:p>
            <a:pPr lvl="1"/>
            <a:r>
              <a:rPr lang="zh-CN" altLang="en-US" dirty="0"/>
              <a:t>开始在各种硬件和操作系统上实现互操作</a:t>
            </a:r>
            <a:endParaRPr lang="en-US" altLang="zh-CN" dirty="0"/>
          </a:p>
          <a:p>
            <a:r>
              <a:rPr lang="en-US" altLang="zh-CN" dirty="0"/>
              <a:t>1982</a:t>
            </a:r>
            <a:r>
              <a:rPr lang="zh-CN" altLang="en-US" dirty="0"/>
              <a:t>年，</a:t>
            </a:r>
            <a:r>
              <a:rPr lang="en-US" altLang="zh-CN" dirty="0"/>
              <a:t>ARPANET</a:t>
            </a:r>
            <a:r>
              <a:rPr lang="zh-CN" altLang="en-US" dirty="0"/>
              <a:t>开始采用</a:t>
            </a:r>
            <a:r>
              <a:rPr lang="en-US" altLang="zh-CN" dirty="0"/>
              <a:t>TCP/IP</a:t>
            </a:r>
            <a:r>
              <a:rPr lang="zh-CN" altLang="en-US" dirty="0"/>
              <a:t>协议</a:t>
            </a:r>
            <a:endParaRPr lang="en-US" altLang="zh-CN" dirty="0"/>
          </a:p>
          <a:p>
            <a:r>
              <a:rPr lang="en-US" altLang="zh-CN" dirty="0"/>
              <a:t>1984</a:t>
            </a:r>
            <a:r>
              <a:rPr lang="zh-CN" altLang="en-US" dirty="0"/>
              <a:t>年，</a:t>
            </a:r>
            <a:r>
              <a:rPr lang="en-US" altLang="zh-CN" dirty="0"/>
              <a:t>TCP/IP</a:t>
            </a:r>
            <a:r>
              <a:rPr lang="zh-CN" altLang="en-US" dirty="0"/>
              <a:t>协议得到美国国防部的肯定</a:t>
            </a:r>
            <a:endParaRPr lang="en-US" altLang="zh-CN" dirty="0"/>
          </a:p>
          <a:p>
            <a:pPr lvl="1"/>
            <a:r>
              <a:rPr lang="zh-CN" altLang="en-US" dirty="0"/>
              <a:t>成为多数计算机共同遵守的一个标准</a:t>
            </a:r>
            <a:endParaRPr lang="en-US" altLang="zh-CN" dirty="0"/>
          </a:p>
          <a:p>
            <a:endParaRPr lang="en-US" altLang="zh-CN" dirty="0"/>
          </a:p>
          <a:p>
            <a:pPr marL="457200" lvl="1" indent="0">
              <a:buNone/>
            </a:pPr>
            <a:endParaRPr lang="zh-CN" altLang="en-US" dirty="0"/>
          </a:p>
        </p:txBody>
      </p:sp>
      <p:sp>
        <p:nvSpPr>
          <p:cNvPr id="4" name="灯片编号占位符 3">
            <a:extLst>
              <a:ext uri="{FF2B5EF4-FFF2-40B4-BE49-F238E27FC236}">
                <a16:creationId xmlns:a16="http://schemas.microsoft.com/office/drawing/2014/main" id="{287B6CFC-0A3B-466E-A3BC-74D4073BB2C9}"/>
              </a:ext>
            </a:extLst>
          </p:cNvPr>
          <p:cNvSpPr>
            <a:spLocks noGrp="1"/>
          </p:cNvSpPr>
          <p:nvPr>
            <p:ph type="sldNum" sz="quarter" idx="12"/>
          </p:nvPr>
        </p:nvSpPr>
        <p:spPr/>
        <p:txBody>
          <a:bodyPr/>
          <a:lstStyle/>
          <a:p>
            <a:pPr>
              <a:defRPr/>
            </a:pPr>
            <a:fld id="{CC90DC6A-70E6-4473-86B2-B5F841C3144D}" type="slidenum">
              <a:rPr lang="zh-CN" altLang="en-US" smtClean="0"/>
              <a:pPr>
                <a:defRPr/>
              </a:pPr>
              <a:t>17</a:t>
            </a:fld>
            <a:endParaRPr lang="en-US" altLang="zh-CN"/>
          </a:p>
        </p:txBody>
      </p:sp>
      <p:pic>
        <p:nvPicPr>
          <p:cNvPr id="5" name="内容占位符 4">
            <a:extLst>
              <a:ext uri="{FF2B5EF4-FFF2-40B4-BE49-F238E27FC236}">
                <a16:creationId xmlns:a16="http://schemas.microsoft.com/office/drawing/2014/main" id="{E1CF0E77-CDD5-4431-9AC8-F202420B53F5}"/>
              </a:ext>
            </a:extLst>
          </p:cNvPr>
          <p:cNvPicPr>
            <a:picLocks noChangeAspect="1"/>
          </p:cNvPicPr>
          <p:nvPr/>
        </p:nvPicPr>
        <p:blipFill>
          <a:blip r:embed="rId2"/>
          <a:stretch>
            <a:fillRect/>
          </a:stretch>
        </p:blipFill>
        <p:spPr bwMode="auto">
          <a:xfrm>
            <a:off x="7086600" y="1813433"/>
            <a:ext cx="189501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1A49DF6E-9835-4F74-A72C-CAAAD396BA9B}"/>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58355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3B74F84-FAE9-43D6-A1A2-1FDA1EC731B3}"/>
              </a:ext>
            </a:extLst>
          </p:cNvPr>
          <p:cNvPicPr>
            <a:picLocks noChangeAspect="1"/>
          </p:cNvPicPr>
          <p:nvPr/>
        </p:nvPicPr>
        <p:blipFill>
          <a:blip r:embed="rId2"/>
          <a:stretch>
            <a:fillRect/>
          </a:stretch>
        </p:blipFill>
        <p:spPr>
          <a:xfrm>
            <a:off x="6834173" y="2285999"/>
            <a:ext cx="2256784" cy="3309949"/>
          </a:xfrm>
          <a:prstGeom prst="rect">
            <a:avLst/>
          </a:prstGeom>
        </p:spPr>
      </p:pic>
      <p:sp>
        <p:nvSpPr>
          <p:cNvPr id="2" name="标题 1">
            <a:extLst>
              <a:ext uri="{FF2B5EF4-FFF2-40B4-BE49-F238E27FC236}">
                <a16:creationId xmlns:a16="http://schemas.microsoft.com/office/drawing/2014/main" id="{6A7C0129-51DC-4E06-989E-CCB646920F77}"/>
              </a:ext>
            </a:extLst>
          </p:cNvPr>
          <p:cNvSpPr>
            <a:spLocks noGrp="1"/>
          </p:cNvSpPr>
          <p:nvPr>
            <p:ph type="title"/>
          </p:nvPr>
        </p:nvSpPr>
        <p:spPr/>
        <p:txBody>
          <a:bodyPr/>
          <a:lstStyle/>
          <a:p>
            <a:r>
              <a:rPr lang="en-US" altLang="zh-CN" dirty="0"/>
              <a:t>TCP/IP</a:t>
            </a:r>
            <a:r>
              <a:rPr lang="zh-CN" altLang="en-US" dirty="0"/>
              <a:t>协议</a:t>
            </a:r>
          </a:p>
        </p:txBody>
      </p:sp>
      <p:sp>
        <p:nvSpPr>
          <p:cNvPr id="3" name="内容占位符 2">
            <a:extLst>
              <a:ext uri="{FF2B5EF4-FFF2-40B4-BE49-F238E27FC236}">
                <a16:creationId xmlns:a16="http://schemas.microsoft.com/office/drawing/2014/main" id="{76AC12B3-756B-4274-B9BE-C0DAD405C6E7}"/>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68076026-845E-4A7E-8C2E-333112690BAD}"/>
              </a:ext>
            </a:extLst>
          </p:cNvPr>
          <p:cNvSpPr>
            <a:spLocks noGrp="1"/>
          </p:cNvSpPr>
          <p:nvPr>
            <p:ph type="sldNum" sz="quarter" idx="12"/>
          </p:nvPr>
        </p:nvSpPr>
        <p:spPr/>
        <p:txBody>
          <a:bodyPr/>
          <a:lstStyle/>
          <a:p>
            <a:pPr>
              <a:defRPr/>
            </a:pPr>
            <a:fld id="{CC90DC6A-70E6-4473-86B2-B5F841C3144D}" type="slidenum">
              <a:rPr lang="zh-CN" altLang="en-US" smtClean="0"/>
              <a:pPr>
                <a:defRPr/>
              </a:pPr>
              <a:t>18</a:t>
            </a:fld>
            <a:endParaRPr lang="en-US" altLang="zh-CN"/>
          </a:p>
        </p:txBody>
      </p:sp>
      <p:pic>
        <p:nvPicPr>
          <p:cNvPr id="5" name="图片 4">
            <a:extLst>
              <a:ext uri="{FF2B5EF4-FFF2-40B4-BE49-F238E27FC236}">
                <a16:creationId xmlns:a16="http://schemas.microsoft.com/office/drawing/2014/main" id="{AE223D70-2B42-4B54-BDFA-0FFC08829A6C}"/>
              </a:ext>
            </a:extLst>
          </p:cNvPr>
          <p:cNvPicPr>
            <a:picLocks noChangeAspect="1"/>
          </p:cNvPicPr>
          <p:nvPr/>
        </p:nvPicPr>
        <p:blipFill>
          <a:blip r:embed="rId3"/>
          <a:stretch>
            <a:fillRect/>
          </a:stretch>
        </p:blipFill>
        <p:spPr>
          <a:xfrm>
            <a:off x="381000" y="2133600"/>
            <a:ext cx="6735437" cy="3462349"/>
          </a:xfrm>
          <a:prstGeom prst="rect">
            <a:avLst/>
          </a:prstGeom>
        </p:spPr>
      </p:pic>
      <p:sp>
        <p:nvSpPr>
          <p:cNvPr id="7" name="矩形 6">
            <a:extLst>
              <a:ext uri="{FF2B5EF4-FFF2-40B4-BE49-F238E27FC236}">
                <a16:creationId xmlns:a16="http://schemas.microsoft.com/office/drawing/2014/main" id="{481C6007-D578-4D60-856E-85F04533B1EA}"/>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89431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59C19-4B18-48CB-9E6C-ECAABC4753EB}"/>
              </a:ext>
            </a:extLst>
          </p:cNvPr>
          <p:cNvSpPr>
            <a:spLocks noGrp="1"/>
          </p:cNvSpPr>
          <p:nvPr>
            <p:ph type="title"/>
          </p:nvPr>
        </p:nvSpPr>
        <p:spPr/>
        <p:txBody>
          <a:bodyPr/>
          <a:lstStyle/>
          <a:p>
            <a:r>
              <a:rPr lang="en-US" altLang="zh-CN" dirty="0"/>
              <a:t>TCP/IP</a:t>
            </a:r>
            <a:r>
              <a:rPr lang="zh-CN" altLang="en-US" dirty="0"/>
              <a:t>协议</a:t>
            </a:r>
          </a:p>
        </p:txBody>
      </p:sp>
      <p:sp>
        <p:nvSpPr>
          <p:cNvPr id="3" name="内容占位符 2">
            <a:extLst>
              <a:ext uri="{FF2B5EF4-FFF2-40B4-BE49-F238E27FC236}">
                <a16:creationId xmlns:a16="http://schemas.microsoft.com/office/drawing/2014/main" id="{E664C8A2-4720-4966-859C-7FA6574BC760}"/>
              </a:ext>
            </a:extLst>
          </p:cNvPr>
          <p:cNvSpPr>
            <a:spLocks noGrp="1"/>
          </p:cNvSpPr>
          <p:nvPr>
            <p:ph idx="1"/>
          </p:nvPr>
        </p:nvSpPr>
        <p:spPr>
          <a:xfrm>
            <a:off x="628649" y="1825625"/>
            <a:ext cx="4246578" cy="4351338"/>
          </a:xfrm>
        </p:spPr>
        <p:txBody>
          <a:bodyPr/>
          <a:lstStyle/>
          <a:p>
            <a:r>
              <a:rPr lang="zh-CN" altLang="en-US" dirty="0"/>
              <a:t>主要特点</a:t>
            </a:r>
            <a:endParaRPr lang="en-US" altLang="zh-CN" dirty="0"/>
          </a:p>
          <a:p>
            <a:pPr lvl="1"/>
            <a:r>
              <a:rPr lang="zh-CN" altLang="en-US" dirty="0"/>
              <a:t>完全开放，免费使用</a:t>
            </a:r>
            <a:endParaRPr lang="en-US" altLang="zh-CN" dirty="0"/>
          </a:p>
          <a:p>
            <a:pPr lvl="1"/>
            <a:r>
              <a:rPr lang="zh-CN" altLang="en-US" dirty="0"/>
              <a:t>独立于特定计算机硬件与操作系统</a:t>
            </a:r>
            <a:endParaRPr lang="en-US" altLang="zh-CN" dirty="0"/>
          </a:p>
          <a:p>
            <a:pPr lvl="2"/>
            <a:r>
              <a:rPr lang="zh-CN" altLang="en-US" dirty="0"/>
              <a:t>可以运行在广域网，更适合于互联网</a:t>
            </a:r>
            <a:endParaRPr lang="en-US" altLang="zh-CN" dirty="0"/>
          </a:p>
          <a:p>
            <a:pPr lvl="1"/>
            <a:r>
              <a:rPr lang="zh-CN" altLang="en-US" dirty="0"/>
              <a:t>网络地址统一分配</a:t>
            </a:r>
            <a:endParaRPr lang="en-US" altLang="zh-CN" dirty="0"/>
          </a:p>
          <a:p>
            <a:pPr lvl="2"/>
            <a:r>
              <a:rPr lang="zh-CN" altLang="en-US" dirty="0"/>
              <a:t>每个设备和终端都具有一个唯一地址</a:t>
            </a:r>
            <a:endParaRPr lang="en-US" altLang="zh-CN" dirty="0"/>
          </a:p>
          <a:p>
            <a:pPr lvl="1"/>
            <a:r>
              <a:rPr lang="zh-CN" altLang="en-US" dirty="0"/>
              <a:t>高层协议标准化</a:t>
            </a:r>
            <a:endParaRPr lang="en-US" altLang="zh-CN" dirty="0"/>
          </a:p>
          <a:p>
            <a:pPr lvl="2"/>
            <a:r>
              <a:rPr lang="zh-CN" altLang="en-US" dirty="0"/>
              <a:t>可以提供多种多样可靠网络服务</a:t>
            </a:r>
          </a:p>
        </p:txBody>
      </p:sp>
      <p:sp>
        <p:nvSpPr>
          <p:cNvPr id="4" name="灯片编号占位符 3">
            <a:extLst>
              <a:ext uri="{FF2B5EF4-FFF2-40B4-BE49-F238E27FC236}">
                <a16:creationId xmlns:a16="http://schemas.microsoft.com/office/drawing/2014/main" id="{BBECFD31-7B84-451B-BF91-686EBDC36BC1}"/>
              </a:ext>
            </a:extLst>
          </p:cNvPr>
          <p:cNvSpPr>
            <a:spLocks noGrp="1"/>
          </p:cNvSpPr>
          <p:nvPr>
            <p:ph type="sldNum" sz="quarter" idx="12"/>
          </p:nvPr>
        </p:nvSpPr>
        <p:spPr/>
        <p:txBody>
          <a:bodyPr/>
          <a:lstStyle/>
          <a:p>
            <a:pPr>
              <a:defRPr/>
            </a:pPr>
            <a:fld id="{CC90DC6A-70E6-4473-86B2-B5F841C3144D}" type="slidenum">
              <a:rPr lang="zh-CN" altLang="en-US" smtClean="0"/>
              <a:pPr>
                <a:defRPr/>
              </a:pPr>
              <a:t>19</a:t>
            </a:fld>
            <a:endParaRPr lang="en-US" altLang="zh-CN"/>
          </a:p>
        </p:txBody>
      </p:sp>
      <p:pic>
        <p:nvPicPr>
          <p:cNvPr id="5" name="图片 4">
            <a:extLst>
              <a:ext uri="{FF2B5EF4-FFF2-40B4-BE49-F238E27FC236}">
                <a16:creationId xmlns:a16="http://schemas.microsoft.com/office/drawing/2014/main" id="{73A4AAF6-4D69-461F-AFB4-EA67DE7609A8}"/>
              </a:ext>
            </a:extLst>
          </p:cNvPr>
          <p:cNvPicPr>
            <a:picLocks noChangeAspect="1"/>
          </p:cNvPicPr>
          <p:nvPr/>
        </p:nvPicPr>
        <p:blipFill>
          <a:blip r:embed="rId2"/>
          <a:stretch>
            <a:fillRect/>
          </a:stretch>
        </p:blipFill>
        <p:spPr>
          <a:xfrm>
            <a:off x="4897422" y="1825625"/>
            <a:ext cx="4246578" cy="2971800"/>
          </a:xfrm>
          <a:prstGeom prst="rect">
            <a:avLst/>
          </a:prstGeom>
        </p:spPr>
      </p:pic>
      <p:sp>
        <p:nvSpPr>
          <p:cNvPr id="6" name="矩形 5">
            <a:extLst>
              <a:ext uri="{FF2B5EF4-FFF2-40B4-BE49-F238E27FC236}">
                <a16:creationId xmlns:a16="http://schemas.microsoft.com/office/drawing/2014/main" id="{8524C87D-FA26-407D-BEB3-E7E9611ED458}"/>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35713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530C224-B0AF-48D1-B24F-3C1986B5169F}"/>
              </a:ext>
            </a:extLst>
          </p:cNvPr>
          <p:cNvSpPr>
            <a:spLocks noGrp="1"/>
          </p:cNvSpPr>
          <p:nvPr>
            <p:ph type="title"/>
          </p:nvPr>
        </p:nvSpPr>
        <p:spPr/>
        <p:txBody>
          <a:bodyPr/>
          <a:lstStyle/>
          <a:p>
            <a:pPr eaLnBrk="1" hangingPunct="1"/>
            <a:r>
              <a:rPr lang="zh-CN" altLang="en-US"/>
              <a:t>目录 </a:t>
            </a:r>
          </a:p>
        </p:txBody>
      </p:sp>
      <p:sp>
        <p:nvSpPr>
          <p:cNvPr id="21507" name="Rectangle 16">
            <a:extLst>
              <a:ext uri="{FF2B5EF4-FFF2-40B4-BE49-F238E27FC236}">
                <a16:creationId xmlns:a16="http://schemas.microsoft.com/office/drawing/2014/main" id="{8D54CEAB-4609-41D3-A7D6-C898FE945DB4}"/>
              </a:ext>
            </a:extLst>
          </p:cNvPr>
          <p:cNvSpPr>
            <a:spLocks noGrp="1"/>
          </p:cNvSpPr>
          <p:nvPr>
            <p:ph idx="1"/>
          </p:nvPr>
        </p:nvSpPr>
        <p:spPr/>
        <p:txBody>
          <a:bodyPr/>
          <a:lstStyle/>
          <a:p>
            <a:pPr marL="514350" indent="-514350">
              <a:lnSpc>
                <a:spcPct val="80000"/>
              </a:lnSpc>
              <a:buFont typeface="Wingdings" panose="05000000000000000000" pitchFamily="2" charset="2"/>
              <a:buAutoNum type="arabicPeriod"/>
            </a:pPr>
            <a:r>
              <a:rPr lang="zh-CN" altLang="en-US" sz="3200" dirty="0"/>
              <a:t>互联网技术与协议</a:t>
            </a:r>
            <a:endParaRPr lang="en-US" altLang="zh-CN" sz="3200" dirty="0"/>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zh-CN" altLang="en-US" sz="3200" dirty="0"/>
              <a:t>多媒体通信的服务质量</a:t>
            </a:r>
            <a:endParaRPr lang="en-US" altLang="zh-CN" sz="3200" dirty="0"/>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zh-CN" altLang="en-US" sz="3200" dirty="0"/>
              <a:t>多媒体传输与交互协议</a:t>
            </a:r>
            <a:endParaRPr lang="en-US" altLang="zh-CN" sz="3200" dirty="0"/>
          </a:p>
          <a:p>
            <a:pPr marL="514350" indent="-514350">
              <a:lnSpc>
                <a:spcPct val="80000"/>
              </a:lnSpc>
              <a:buFont typeface="Wingdings" panose="05000000000000000000" pitchFamily="2" charset="2"/>
              <a:buAutoNum type="arabicPeriod"/>
            </a:pPr>
            <a:endParaRPr lang="en-US" altLang="zh-CN" sz="3200" dirty="0"/>
          </a:p>
        </p:txBody>
      </p:sp>
      <p:sp>
        <p:nvSpPr>
          <p:cNvPr id="21508" name="灯片编号占位符 6">
            <a:extLst>
              <a:ext uri="{FF2B5EF4-FFF2-40B4-BE49-F238E27FC236}">
                <a16:creationId xmlns:a16="http://schemas.microsoft.com/office/drawing/2014/main" id="{069E0B5C-04A8-45EF-B71C-B3596F87A31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7007E5D-D8D7-4BB9-BEE9-3715B8369A84}" type="slidenum">
              <a:rPr lang="en-US" altLang="zh-CN" sz="1400" smtClean="0">
                <a:latin typeface="Tahoma" panose="020B0604030504040204" pitchFamily="34" charset="0"/>
                <a:cs typeface="楷体_GB2312" pitchFamily="49" charset="-122"/>
              </a:rPr>
              <a:pPr>
                <a:lnSpc>
                  <a:spcPct val="100000"/>
                </a:lnSpc>
                <a:spcBef>
                  <a:spcPct val="0"/>
                </a:spcBef>
                <a:buFontTx/>
                <a:buNone/>
              </a:pPr>
              <a:t>2</a:t>
            </a:fld>
            <a:r>
              <a:rPr lang="en-US" altLang="zh-CN" sz="1400">
                <a:latin typeface="Tahoma" panose="020B0604030504040204" pitchFamily="34" charset="0"/>
                <a:cs typeface="楷体_GB2312" pitchFamily="49" charset="-122"/>
              </a:rPr>
              <a:t>/53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B4B91C2B-EFB3-4692-BC9A-433353430628}"/>
              </a:ext>
            </a:extLst>
          </p:cNvPr>
          <p:cNvSpPr>
            <a:spLocks noGrp="1"/>
          </p:cNvSpPr>
          <p:nvPr>
            <p:ph type="title"/>
          </p:nvPr>
        </p:nvSpPr>
        <p:spPr/>
        <p:txBody>
          <a:bodyPr/>
          <a:lstStyle/>
          <a:p>
            <a:r>
              <a:rPr lang="en-US" altLang="zh-CN"/>
              <a:t>17.1.1 </a:t>
            </a:r>
            <a:r>
              <a:rPr lang="zh-CN" altLang="en-US"/>
              <a:t>网络层：</a:t>
            </a:r>
            <a:r>
              <a:rPr lang="en-US" altLang="zh-CN"/>
              <a:t>IP</a:t>
            </a:r>
          </a:p>
        </p:txBody>
      </p:sp>
      <p:sp>
        <p:nvSpPr>
          <p:cNvPr id="31747" name="内容占位符 2">
            <a:extLst>
              <a:ext uri="{FF2B5EF4-FFF2-40B4-BE49-F238E27FC236}">
                <a16:creationId xmlns:a16="http://schemas.microsoft.com/office/drawing/2014/main" id="{408E286D-A432-4A91-805E-68CD39C9327D}"/>
              </a:ext>
            </a:extLst>
          </p:cNvPr>
          <p:cNvSpPr>
            <a:spLocks noGrp="1"/>
          </p:cNvSpPr>
          <p:nvPr>
            <p:ph idx="1"/>
          </p:nvPr>
        </p:nvSpPr>
        <p:spPr/>
        <p:txBody>
          <a:bodyPr/>
          <a:lstStyle/>
          <a:p>
            <a:r>
              <a:rPr lang="zh-CN" altLang="en-US"/>
              <a:t>网络层提供基本服务：数据包寻址和数据包转发</a:t>
            </a:r>
            <a:endParaRPr lang="en-US" altLang="zh-CN"/>
          </a:p>
          <a:p>
            <a:endParaRPr lang="en-US" altLang="zh-CN"/>
          </a:p>
          <a:p>
            <a:r>
              <a:rPr lang="zh-CN" altLang="en-US"/>
              <a:t>转发操作由路由表引导，而路由表由路由器使用路由协议共同构建和更新。</a:t>
            </a:r>
          </a:p>
          <a:p>
            <a:endParaRPr lang="en-US" altLang="zh-CN"/>
          </a:p>
          <a:p>
            <a:r>
              <a:rPr lang="zh-CN" altLang="en-US"/>
              <a:t>利用网络链路和路由器传输数据的交换方法：</a:t>
            </a:r>
          </a:p>
          <a:p>
            <a:pPr lvl="1"/>
            <a:r>
              <a:rPr lang="zh-CN" altLang="en-US"/>
              <a:t>线路交换</a:t>
            </a:r>
            <a:r>
              <a:rPr lang="en-US" altLang="zh-CN"/>
              <a:t>(Circuit switching)</a:t>
            </a:r>
          </a:p>
          <a:p>
            <a:pPr lvl="1"/>
            <a:endParaRPr lang="zh-CN" altLang="en-US"/>
          </a:p>
          <a:p>
            <a:pPr lvl="1"/>
            <a:r>
              <a:rPr lang="zh-CN" altLang="en-US"/>
              <a:t>数据包交换</a:t>
            </a:r>
            <a:r>
              <a:rPr lang="en-US" altLang="zh-CN"/>
              <a:t>(Packet switching)</a:t>
            </a:r>
          </a:p>
        </p:txBody>
      </p:sp>
      <p:sp>
        <p:nvSpPr>
          <p:cNvPr id="4" name="灯片编号占位符 3">
            <a:extLst>
              <a:ext uri="{FF2B5EF4-FFF2-40B4-BE49-F238E27FC236}">
                <a16:creationId xmlns:a16="http://schemas.microsoft.com/office/drawing/2014/main" id="{E9E16444-B57A-408F-866A-CAEC9314E734}"/>
              </a:ext>
            </a:extLst>
          </p:cNvPr>
          <p:cNvSpPr>
            <a:spLocks noGrp="1"/>
          </p:cNvSpPr>
          <p:nvPr>
            <p:ph type="sldNum" sz="quarter" idx="10"/>
          </p:nvPr>
        </p:nvSpPr>
        <p:spPr/>
        <p:txBody>
          <a:bodyPr/>
          <a:lstStyle/>
          <a:p>
            <a:pPr>
              <a:defRPr/>
            </a:pPr>
            <a:fld id="{F66AD717-49D3-4BC5-9DAB-DC740291EBB2}" type="slidenum">
              <a:rPr lang="zh-CN" altLang="en-US" smtClean="0"/>
              <a:pPr>
                <a:defRPr/>
              </a:pPr>
              <a:t>20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4">
            <a:extLst>
              <a:ext uri="{FF2B5EF4-FFF2-40B4-BE49-F238E27FC236}">
                <a16:creationId xmlns:a16="http://schemas.microsoft.com/office/drawing/2014/main" id="{9AA58EDE-7084-4703-BA0E-B13838F85947}"/>
              </a:ext>
            </a:extLst>
          </p:cNvPr>
          <p:cNvSpPr>
            <a:spLocks noGrp="1"/>
          </p:cNvSpPr>
          <p:nvPr>
            <p:ph type="title"/>
          </p:nvPr>
        </p:nvSpPr>
        <p:spPr>
          <a:xfrm>
            <a:off x="628650" y="365125"/>
            <a:ext cx="8210550" cy="1325563"/>
          </a:xfrm>
        </p:spPr>
        <p:txBody>
          <a:bodyPr/>
          <a:lstStyle/>
          <a:p>
            <a:r>
              <a:rPr lang="en-US" altLang="zh-CN"/>
              <a:t>17.1.1 </a:t>
            </a:r>
            <a:r>
              <a:rPr lang="zh-CN" altLang="en-US"/>
              <a:t>线路交换</a:t>
            </a:r>
            <a:r>
              <a:rPr lang="en-US" altLang="zh-CN"/>
              <a:t>(Circuit switching)</a:t>
            </a:r>
          </a:p>
        </p:txBody>
      </p:sp>
      <p:sp>
        <p:nvSpPr>
          <p:cNvPr id="34819" name="内容占位符 5">
            <a:extLst>
              <a:ext uri="{FF2B5EF4-FFF2-40B4-BE49-F238E27FC236}">
                <a16:creationId xmlns:a16="http://schemas.microsoft.com/office/drawing/2014/main" id="{F6E94CAA-15DC-41B0-8F58-5631AB783C3D}"/>
              </a:ext>
            </a:extLst>
          </p:cNvPr>
          <p:cNvSpPr>
            <a:spLocks noGrp="1"/>
          </p:cNvSpPr>
          <p:nvPr>
            <p:ph idx="1"/>
          </p:nvPr>
        </p:nvSpPr>
        <p:spPr/>
        <p:txBody>
          <a:bodyPr/>
          <a:lstStyle/>
          <a:p>
            <a:pPr lvl="1" eaLnBrk="1" hangingPunct="1">
              <a:lnSpc>
                <a:spcPct val="80000"/>
              </a:lnSpc>
            </a:pPr>
            <a:r>
              <a:rPr lang="zh-CN" altLang="en-US"/>
              <a:t>在连接过程中必须建立端到端物理连接，用于在保证连续连接时的带宽</a:t>
            </a:r>
            <a:endParaRPr lang="en-US" altLang="zh-CN"/>
          </a:p>
          <a:p>
            <a:pPr lvl="1" eaLnBrk="1" hangingPunct="1">
              <a:lnSpc>
                <a:spcPct val="80000"/>
              </a:lnSpc>
            </a:pPr>
            <a:endParaRPr lang="en-US" altLang="zh-CN"/>
          </a:p>
          <a:p>
            <a:pPr lvl="1" eaLnBrk="1" hangingPunct="1">
              <a:lnSpc>
                <a:spcPct val="80000"/>
              </a:lnSpc>
            </a:pPr>
            <a:r>
              <a:rPr lang="zh-CN" altLang="en-US"/>
              <a:t>典型应用</a:t>
            </a:r>
            <a:r>
              <a:rPr lang="en-US" altLang="zh-CN"/>
              <a:t>:</a:t>
            </a:r>
            <a:r>
              <a:rPr lang="zh-CN" altLang="en-US"/>
              <a:t>公共交换电话网络</a:t>
            </a:r>
            <a:r>
              <a:rPr lang="en-US" altLang="zh-CN"/>
              <a:t>(Public Switched Telephone Network, PSTN)</a:t>
            </a:r>
          </a:p>
          <a:p>
            <a:endParaRPr lang="en-US" altLang="zh-CN"/>
          </a:p>
        </p:txBody>
      </p:sp>
      <p:sp>
        <p:nvSpPr>
          <p:cNvPr id="4" name="灯片编号占位符 3">
            <a:extLst>
              <a:ext uri="{FF2B5EF4-FFF2-40B4-BE49-F238E27FC236}">
                <a16:creationId xmlns:a16="http://schemas.microsoft.com/office/drawing/2014/main" id="{112705D7-A2C6-4A21-9993-2B385678426F}"/>
              </a:ext>
            </a:extLst>
          </p:cNvPr>
          <p:cNvSpPr>
            <a:spLocks noGrp="1"/>
          </p:cNvSpPr>
          <p:nvPr>
            <p:ph type="sldNum" sz="quarter" idx="10"/>
          </p:nvPr>
        </p:nvSpPr>
        <p:spPr/>
        <p:txBody>
          <a:bodyPr/>
          <a:lstStyle/>
          <a:p>
            <a:pPr>
              <a:defRPr/>
            </a:pPr>
            <a:fld id="{6740C69B-8A98-446A-A6E7-FC0005ADDA53}" type="slidenum">
              <a:rPr lang="zh-CN" altLang="en-US" smtClean="0"/>
              <a:pPr>
                <a:defRPr/>
              </a:pPr>
              <a:t>21</a:t>
            </a:fld>
            <a:endParaRPr lang="en-US" altLang="zh-CN"/>
          </a:p>
        </p:txBody>
      </p:sp>
      <p:pic>
        <p:nvPicPr>
          <p:cNvPr id="34821" name="图片 6">
            <a:extLst>
              <a:ext uri="{FF2B5EF4-FFF2-40B4-BE49-F238E27FC236}">
                <a16:creationId xmlns:a16="http://schemas.microsoft.com/office/drawing/2014/main" id="{074D7000-F68D-4D9C-967A-C474DAE6FC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638" y="3810000"/>
            <a:ext cx="7578725"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7">
            <a:extLst>
              <a:ext uri="{FF2B5EF4-FFF2-40B4-BE49-F238E27FC236}">
                <a16:creationId xmlns:a16="http://schemas.microsoft.com/office/drawing/2014/main" id="{DDE770AC-F2B6-418A-9980-1B10AA5A167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DC9A1960-6A28-4D37-A85C-F11974CCB82B}" type="slidenum">
              <a:rPr lang="en-US" altLang="zh-CN" sz="1400" smtClean="0">
                <a:latin typeface="Tahoma" panose="020B0604030504040204" pitchFamily="34" charset="0"/>
                <a:cs typeface="楷体_GB2312" pitchFamily="49" charset="-122"/>
              </a:rPr>
              <a:pPr>
                <a:lnSpc>
                  <a:spcPct val="100000"/>
                </a:lnSpc>
                <a:spcBef>
                  <a:spcPct val="0"/>
                </a:spcBef>
                <a:buFontTx/>
                <a:buNone/>
              </a:pPr>
              <a:t>22</a:t>
            </a:fld>
            <a:endParaRPr lang="en-US" altLang="zh-CN" sz="1400">
              <a:latin typeface="Tahoma" panose="020B0604030504040204" pitchFamily="34" charset="0"/>
              <a:cs typeface="楷体_GB2312" pitchFamily="49" charset="-122"/>
            </a:endParaRPr>
          </a:p>
        </p:txBody>
      </p:sp>
      <p:sp>
        <p:nvSpPr>
          <p:cNvPr id="35843" name="Rectangle 2">
            <a:extLst>
              <a:ext uri="{FF2B5EF4-FFF2-40B4-BE49-F238E27FC236}">
                <a16:creationId xmlns:a16="http://schemas.microsoft.com/office/drawing/2014/main" id="{FB15DD14-157E-42C2-B852-6180580A61F0}"/>
              </a:ext>
            </a:extLst>
          </p:cNvPr>
          <p:cNvSpPr>
            <a:spLocks noGrp="1"/>
          </p:cNvSpPr>
          <p:nvPr>
            <p:ph type="title"/>
          </p:nvPr>
        </p:nvSpPr>
        <p:spPr>
          <a:xfrm>
            <a:off x="628650" y="365125"/>
            <a:ext cx="8134350" cy="1325563"/>
          </a:xfrm>
        </p:spPr>
        <p:txBody>
          <a:bodyPr/>
          <a:lstStyle/>
          <a:p>
            <a:r>
              <a:rPr lang="en-US" altLang="zh-CN"/>
              <a:t>17.1.1 </a:t>
            </a:r>
            <a:r>
              <a:rPr lang="zh-CN" altLang="en-US"/>
              <a:t>线路交换</a:t>
            </a:r>
            <a:r>
              <a:rPr lang="en-US" altLang="zh-CN"/>
              <a:t>(Circuit switching)</a:t>
            </a:r>
          </a:p>
        </p:txBody>
      </p:sp>
      <p:sp>
        <p:nvSpPr>
          <p:cNvPr id="35844" name="Rectangle 6">
            <a:extLst>
              <a:ext uri="{FF2B5EF4-FFF2-40B4-BE49-F238E27FC236}">
                <a16:creationId xmlns:a16="http://schemas.microsoft.com/office/drawing/2014/main" id="{CEA5AD0A-E4C0-4542-AD80-64108DE1EEA3}"/>
              </a:ext>
            </a:extLst>
          </p:cNvPr>
          <p:cNvSpPr>
            <a:spLocks noChangeArrowheads="1"/>
          </p:cNvSpPr>
          <p:nvPr/>
        </p:nvSpPr>
        <p:spPr bwMode="auto">
          <a:xfrm>
            <a:off x="0" y="2728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zh-CN" altLang="zh-CN" sz="2000">
              <a:latin typeface="Times New Roman" panose="02020603050405020304" pitchFamily="18" charset="0"/>
              <a:ea typeface="楷体_GB2312" pitchFamily="49" charset="-122"/>
            </a:endParaRPr>
          </a:p>
        </p:txBody>
      </p:sp>
      <p:graphicFrame>
        <p:nvGraphicFramePr>
          <p:cNvPr id="35845" name="Object 5">
            <a:extLst>
              <a:ext uri="{FF2B5EF4-FFF2-40B4-BE49-F238E27FC236}">
                <a16:creationId xmlns:a16="http://schemas.microsoft.com/office/drawing/2014/main" id="{1AE509D6-DBC6-4D98-BDE6-8FEE70932CF1}"/>
              </a:ext>
            </a:extLst>
          </p:cNvPr>
          <p:cNvGraphicFramePr>
            <a:graphicFrameLocks noChangeAspect="1"/>
          </p:cNvGraphicFramePr>
          <p:nvPr/>
        </p:nvGraphicFramePr>
        <p:xfrm>
          <a:off x="381000" y="1447800"/>
          <a:ext cx="8297863" cy="4419600"/>
        </p:xfrm>
        <a:graphic>
          <a:graphicData uri="http://schemas.openxmlformats.org/presentationml/2006/ole">
            <mc:AlternateContent xmlns:mc="http://schemas.openxmlformats.org/markup-compatibility/2006">
              <mc:Choice xmlns:v="urn:schemas-microsoft-com:vml" Requires="v">
                <p:oleObj spid="_x0000_s2067" name="Visio" r:id="rId4" imgW="6220663" imgH="3318662" progId="Visio.Drawing.11">
                  <p:embed/>
                </p:oleObj>
              </mc:Choice>
              <mc:Fallback>
                <p:oleObj name="Visio" r:id="rId4" imgW="6220663" imgH="3318662" progId="Visio.Drawing.11">
                  <p:embed/>
                  <p:pic>
                    <p:nvPicPr>
                      <p:cNvPr id="35845" name="Object 5">
                        <a:extLst>
                          <a:ext uri="{FF2B5EF4-FFF2-40B4-BE49-F238E27FC236}">
                            <a16:creationId xmlns:a16="http://schemas.microsoft.com/office/drawing/2014/main" id="{1AE509D6-DBC6-4D98-BDE6-8FEE70932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447800"/>
                        <a:ext cx="8297863"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a:extLst>
              <a:ext uri="{FF2B5EF4-FFF2-40B4-BE49-F238E27FC236}">
                <a16:creationId xmlns:a16="http://schemas.microsoft.com/office/drawing/2014/main" id="{C6F1494D-F5CF-4D54-98BE-D83967C6F4B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EA73F085-9998-478D-B5D1-B7A1C946CA2A}" type="slidenum">
              <a:rPr lang="en-US" altLang="zh-CN" sz="1400" smtClean="0">
                <a:latin typeface="Tahoma" panose="020B0604030504040204" pitchFamily="34" charset="0"/>
                <a:cs typeface="楷体_GB2312" pitchFamily="49" charset="-122"/>
              </a:rPr>
              <a:pPr>
                <a:lnSpc>
                  <a:spcPct val="100000"/>
                </a:lnSpc>
                <a:spcBef>
                  <a:spcPct val="0"/>
                </a:spcBef>
                <a:buFontTx/>
                <a:buNone/>
              </a:pPr>
              <a:t>23</a:t>
            </a:fld>
            <a:endParaRPr lang="en-US" altLang="zh-CN" sz="1400">
              <a:latin typeface="Tahoma" panose="020B0604030504040204" pitchFamily="34" charset="0"/>
              <a:cs typeface="楷体_GB2312" pitchFamily="49" charset="-122"/>
            </a:endParaRPr>
          </a:p>
        </p:txBody>
      </p:sp>
      <p:sp>
        <p:nvSpPr>
          <p:cNvPr id="37891" name="Rectangle 2">
            <a:extLst>
              <a:ext uri="{FF2B5EF4-FFF2-40B4-BE49-F238E27FC236}">
                <a16:creationId xmlns:a16="http://schemas.microsoft.com/office/drawing/2014/main" id="{A221F86F-B231-44DB-B35C-391A914E2246}"/>
              </a:ext>
            </a:extLst>
          </p:cNvPr>
          <p:cNvSpPr>
            <a:spLocks noGrp="1"/>
          </p:cNvSpPr>
          <p:nvPr>
            <p:ph type="title"/>
          </p:nvPr>
        </p:nvSpPr>
        <p:spPr/>
        <p:txBody>
          <a:bodyPr/>
          <a:lstStyle/>
          <a:p>
            <a:r>
              <a:rPr lang="en-US" altLang="zh-CN"/>
              <a:t>17.1.1 </a:t>
            </a:r>
            <a:r>
              <a:rPr lang="zh-CN" altLang="en-US"/>
              <a:t>数据包交换 </a:t>
            </a:r>
            <a:endParaRPr lang="en-US" altLang="zh-CN"/>
          </a:p>
        </p:txBody>
      </p:sp>
      <p:sp>
        <p:nvSpPr>
          <p:cNvPr id="25606" name="Rectangle 3">
            <a:extLst>
              <a:ext uri="{FF2B5EF4-FFF2-40B4-BE49-F238E27FC236}">
                <a16:creationId xmlns:a16="http://schemas.microsoft.com/office/drawing/2014/main" id="{3408267F-B78C-4FFA-AE52-6DC3D470935F}"/>
              </a:ext>
            </a:extLst>
          </p:cNvPr>
          <p:cNvSpPr>
            <a:spLocks noGrp="1" noChangeArrowheads="1"/>
          </p:cNvSpPr>
          <p:nvPr>
            <p:ph type="body" idx="1"/>
          </p:nvPr>
        </p:nvSpPr>
        <p:spPr/>
        <p:txBody>
          <a:bodyPr/>
          <a:lstStyle/>
          <a:p>
            <a:pPr>
              <a:defRPr/>
            </a:pPr>
            <a:endParaRPr lang="en-US" altLang="zh-CN" dirty="0"/>
          </a:p>
          <a:p>
            <a:pPr marL="457200" lvl="1" indent="0" eaLnBrk="1" hangingPunct="1">
              <a:lnSpc>
                <a:spcPct val="80000"/>
              </a:lnSpc>
              <a:buFont typeface="Arial" panose="020B0604020202020204" pitchFamily="34" charset="0"/>
              <a:buNone/>
              <a:defRPr/>
            </a:pPr>
            <a:endParaRPr lang="en-US" altLang="zh-CN" dirty="0"/>
          </a:p>
          <a:p>
            <a:pPr lvl="1" eaLnBrk="1" hangingPunct="1">
              <a:lnSpc>
                <a:spcPct val="80000"/>
              </a:lnSpc>
              <a:defRPr/>
            </a:pPr>
            <a:endParaRPr lang="en-US" altLang="zh-CN" dirty="0"/>
          </a:p>
          <a:p>
            <a:pPr lvl="1" eaLnBrk="1" hangingPunct="1">
              <a:lnSpc>
                <a:spcPct val="80000"/>
              </a:lnSpc>
              <a:defRPr/>
            </a:pPr>
            <a:endParaRPr lang="en-US" altLang="zh-CN" dirty="0"/>
          </a:p>
          <a:p>
            <a:pPr lvl="1" eaLnBrk="1" hangingPunct="1">
              <a:lnSpc>
                <a:spcPct val="80000"/>
              </a:lnSpc>
              <a:defRPr/>
            </a:pPr>
            <a:r>
              <a:rPr lang="zh-CN" altLang="en-US" dirty="0"/>
              <a:t>许多现代数据网络采用包交换</a:t>
            </a:r>
            <a:endParaRPr lang="en-US" altLang="zh-CN" dirty="0"/>
          </a:p>
          <a:p>
            <a:pPr lvl="1" eaLnBrk="1" hangingPunct="1">
              <a:lnSpc>
                <a:spcPct val="80000"/>
              </a:lnSpc>
              <a:defRPr/>
            </a:pPr>
            <a:endParaRPr lang="zh-CN" altLang="en-US" dirty="0"/>
          </a:p>
          <a:p>
            <a:pPr lvl="2">
              <a:defRPr/>
            </a:pPr>
            <a:r>
              <a:rPr lang="zh-CN" altLang="en-US" dirty="0"/>
              <a:t>传输前，数据（消息，</a:t>
            </a:r>
            <a:r>
              <a:rPr lang="en-US" altLang="zh-CN" dirty="0"/>
              <a:t>message)</a:t>
            </a:r>
            <a:r>
              <a:rPr lang="zh-CN" altLang="en-US" dirty="0"/>
              <a:t> 被分成小数据包</a:t>
            </a:r>
            <a:endParaRPr lang="en-US" altLang="zh-CN" dirty="0"/>
          </a:p>
          <a:p>
            <a:pPr lvl="2">
              <a:defRPr/>
            </a:pPr>
            <a:endParaRPr lang="zh-CN" altLang="en-US" dirty="0"/>
          </a:p>
          <a:p>
            <a:pPr lvl="2">
              <a:defRPr/>
            </a:pPr>
            <a:r>
              <a:rPr lang="zh-CN" altLang="en-US" dirty="0"/>
              <a:t>每个“包头</a:t>
            </a:r>
            <a:r>
              <a:rPr lang="en-US" altLang="zh-CN" dirty="0"/>
              <a:t>(header)”</a:t>
            </a:r>
            <a:r>
              <a:rPr lang="zh-CN" altLang="en-US" dirty="0"/>
              <a:t>包含必要的控制信息，如源地址、目的地址和错误控制等。</a:t>
            </a:r>
          </a:p>
        </p:txBody>
      </p:sp>
      <p:sp>
        <p:nvSpPr>
          <p:cNvPr id="5" name="矩形 4">
            <a:extLst>
              <a:ext uri="{FF2B5EF4-FFF2-40B4-BE49-F238E27FC236}">
                <a16:creationId xmlns:a16="http://schemas.microsoft.com/office/drawing/2014/main" id="{15D2AB09-5244-4C24-ACD0-C4ED8779A9B9}"/>
              </a:ext>
            </a:extLst>
          </p:cNvPr>
          <p:cNvSpPr/>
          <p:nvPr/>
        </p:nvSpPr>
        <p:spPr>
          <a:xfrm>
            <a:off x="4838700" y="1909763"/>
            <a:ext cx="36195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
        <p:nvSpPr>
          <p:cNvPr id="6" name="矩形 5">
            <a:extLst>
              <a:ext uri="{FF2B5EF4-FFF2-40B4-BE49-F238E27FC236}">
                <a16:creationId xmlns:a16="http://schemas.microsoft.com/office/drawing/2014/main" id="{716B92D1-74E8-4F44-831A-4E14334D69E7}"/>
              </a:ext>
            </a:extLst>
          </p:cNvPr>
          <p:cNvSpPr/>
          <p:nvPr/>
        </p:nvSpPr>
        <p:spPr>
          <a:xfrm>
            <a:off x="5419725" y="1909763"/>
            <a:ext cx="36195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
        <p:nvSpPr>
          <p:cNvPr id="7" name="矩形 6">
            <a:extLst>
              <a:ext uri="{FF2B5EF4-FFF2-40B4-BE49-F238E27FC236}">
                <a16:creationId xmlns:a16="http://schemas.microsoft.com/office/drawing/2014/main" id="{D74D0602-01CB-4DFB-B5C4-3573FB533A91}"/>
              </a:ext>
            </a:extLst>
          </p:cNvPr>
          <p:cNvSpPr/>
          <p:nvPr/>
        </p:nvSpPr>
        <p:spPr>
          <a:xfrm>
            <a:off x="7285038" y="1909763"/>
            <a:ext cx="36195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
        <p:nvSpPr>
          <p:cNvPr id="8" name="矩形 7">
            <a:extLst>
              <a:ext uri="{FF2B5EF4-FFF2-40B4-BE49-F238E27FC236}">
                <a16:creationId xmlns:a16="http://schemas.microsoft.com/office/drawing/2014/main" id="{2C9716D4-2A9F-4227-8966-44EB3C14A22C}"/>
              </a:ext>
            </a:extLst>
          </p:cNvPr>
          <p:cNvSpPr/>
          <p:nvPr/>
        </p:nvSpPr>
        <p:spPr>
          <a:xfrm>
            <a:off x="1414463" y="1905000"/>
            <a:ext cx="2286000" cy="304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
        <p:nvSpPr>
          <p:cNvPr id="37897" name="文本框 2">
            <a:extLst>
              <a:ext uri="{FF2B5EF4-FFF2-40B4-BE49-F238E27FC236}">
                <a16:creationId xmlns:a16="http://schemas.microsoft.com/office/drawing/2014/main" id="{187D6569-0568-45F0-B751-B85DAA5046FD}"/>
              </a:ext>
            </a:extLst>
          </p:cNvPr>
          <p:cNvSpPr txBox="1">
            <a:spLocks noChangeArrowheads="1"/>
          </p:cNvSpPr>
          <p:nvPr/>
        </p:nvSpPr>
        <p:spPr bwMode="auto">
          <a:xfrm>
            <a:off x="6088063" y="1909763"/>
            <a:ext cx="771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000">
                <a:latin typeface="Times New Roman" panose="02020603050405020304" pitchFamily="18" charset="0"/>
                <a:ea typeface="楷体_GB2312" pitchFamily="49" charset="-122"/>
              </a:rPr>
              <a:t>…</a:t>
            </a:r>
          </a:p>
        </p:txBody>
      </p:sp>
      <p:sp>
        <p:nvSpPr>
          <p:cNvPr id="37898" name="文本框 3">
            <a:extLst>
              <a:ext uri="{FF2B5EF4-FFF2-40B4-BE49-F238E27FC236}">
                <a16:creationId xmlns:a16="http://schemas.microsoft.com/office/drawing/2014/main" id="{08534EF3-98F5-4D2C-8826-F6D6568E756A}"/>
              </a:ext>
            </a:extLst>
          </p:cNvPr>
          <p:cNvSpPr txBox="1">
            <a:spLocks noChangeArrowheads="1"/>
          </p:cNvSpPr>
          <p:nvPr/>
        </p:nvSpPr>
        <p:spPr bwMode="auto">
          <a:xfrm>
            <a:off x="4972050" y="2352675"/>
            <a:ext cx="205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000">
                <a:latin typeface="Times New Roman" panose="02020603050405020304" pitchFamily="18" charset="0"/>
                <a:ea typeface="楷体_GB2312" pitchFamily="49" charset="-122"/>
              </a:rPr>
              <a:t>Packet switching</a:t>
            </a:r>
          </a:p>
        </p:txBody>
      </p:sp>
      <p:sp>
        <p:nvSpPr>
          <p:cNvPr id="37899" name="文本框 12">
            <a:extLst>
              <a:ext uri="{FF2B5EF4-FFF2-40B4-BE49-F238E27FC236}">
                <a16:creationId xmlns:a16="http://schemas.microsoft.com/office/drawing/2014/main" id="{32EB1BD0-5F53-4C80-8687-A8DEFA14F552}"/>
              </a:ext>
            </a:extLst>
          </p:cNvPr>
          <p:cNvSpPr txBox="1">
            <a:spLocks noChangeArrowheads="1"/>
          </p:cNvSpPr>
          <p:nvPr/>
        </p:nvSpPr>
        <p:spPr bwMode="auto">
          <a:xfrm>
            <a:off x="1341438" y="2347913"/>
            <a:ext cx="2587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000">
                <a:latin typeface="Times New Roman" panose="02020603050405020304" pitchFamily="18" charset="0"/>
                <a:ea typeface="楷体_GB2312" pitchFamily="49" charset="-122"/>
              </a:rPr>
              <a:t>Message switching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5606">
                                            <p:txEl>
                                              <p:pRg st="6" end="6"/>
                                            </p:txEl>
                                          </p:spTgt>
                                        </p:tgtEl>
                                        <p:attrNameLst>
                                          <p:attrName>style.visibility</p:attrName>
                                        </p:attrNameLst>
                                      </p:cBhvr>
                                      <p:to>
                                        <p:strVal val="visible"/>
                                      </p:to>
                                    </p:set>
                                    <p:animEffect transition="in" filter="fade">
                                      <p:cBhvr>
                                        <p:cTn id="7" dur="1000"/>
                                        <p:tgtEl>
                                          <p:spTgt spid="25606">
                                            <p:txEl>
                                              <p:pRg st="6" end="6"/>
                                            </p:txEl>
                                          </p:spTgt>
                                        </p:tgtEl>
                                      </p:cBhvr>
                                    </p:animEffect>
                                    <p:anim calcmode="lin" valueType="num">
                                      <p:cBhvr>
                                        <p:cTn id="8" dur="1000" fill="hold"/>
                                        <p:tgtEl>
                                          <p:spTgt spid="25606">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2560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5606">
                                            <p:txEl>
                                              <p:pRg st="8" end="8"/>
                                            </p:txEl>
                                          </p:spTgt>
                                        </p:tgtEl>
                                        <p:attrNameLst>
                                          <p:attrName>style.visibility</p:attrName>
                                        </p:attrNameLst>
                                      </p:cBhvr>
                                      <p:to>
                                        <p:strVal val="visible"/>
                                      </p:to>
                                    </p:set>
                                    <p:animEffect transition="in" filter="fade">
                                      <p:cBhvr>
                                        <p:cTn id="14" dur="1000"/>
                                        <p:tgtEl>
                                          <p:spTgt spid="25606">
                                            <p:txEl>
                                              <p:pRg st="8" end="8"/>
                                            </p:txEl>
                                          </p:spTgt>
                                        </p:tgtEl>
                                      </p:cBhvr>
                                    </p:animEffect>
                                    <p:anim calcmode="lin" valueType="num">
                                      <p:cBhvr>
                                        <p:cTn id="15" dur="1000" fill="hold"/>
                                        <p:tgtEl>
                                          <p:spTgt spid="25606">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2560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BCC950EE-E824-4A80-B404-1D1E02AFD2BE}"/>
              </a:ext>
            </a:extLst>
          </p:cNvPr>
          <p:cNvSpPr>
            <a:spLocks noGrp="1"/>
          </p:cNvSpPr>
          <p:nvPr>
            <p:ph type="title"/>
          </p:nvPr>
        </p:nvSpPr>
        <p:spPr/>
        <p:txBody>
          <a:bodyPr/>
          <a:lstStyle/>
          <a:p>
            <a:r>
              <a:rPr lang="en-US" altLang="zh-CN"/>
              <a:t>17.1.1 </a:t>
            </a:r>
            <a:r>
              <a:rPr lang="zh-CN" altLang="en-US"/>
              <a:t>数据包交换 </a:t>
            </a:r>
          </a:p>
        </p:txBody>
      </p:sp>
      <p:sp>
        <p:nvSpPr>
          <p:cNvPr id="39939" name="内容占位符 2">
            <a:extLst>
              <a:ext uri="{FF2B5EF4-FFF2-40B4-BE49-F238E27FC236}">
                <a16:creationId xmlns:a16="http://schemas.microsoft.com/office/drawing/2014/main" id="{DE2ED5CF-63B1-4AA2-BC8A-60AAFEEF01BC}"/>
              </a:ext>
            </a:extLst>
          </p:cNvPr>
          <p:cNvSpPr>
            <a:spLocks noGrp="1"/>
          </p:cNvSpPr>
          <p:nvPr>
            <p:ph idx="1"/>
          </p:nvPr>
        </p:nvSpPr>
        <p:spPr/>
        <p:txBody>
          <a:bodyPr/>
          <a:lstStyle/>
          <a:p>
            <a:endParaRPr lang="en-US" altLang="zh-CN"/>
          </a:p>
          <a:p>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每个数据包独立处理，没有预先确定的传输路径。</a:t>
            </a:r>
            <a:endParaRPr lang="en-US" altLang="zh-CN"/>
          </a:p>
          <a:p>
            <a:pPr lvl="1"/>
            <a:endParaRPr lang="zh-CN" altLang="en-US"/>
          </a:p>
        </p:txBody>
      </p:sp>
      <p:sp>
        <p:nvSpPr>
          <p:cNvPr id="4" name="灯片编号占位符 3">
            <a:extLst>
              <a:ext uri="{FF2B5EF4-FFF2-40B4-BE49-F238E27FC236}">
                <a16:creationId xmlns:a16="http://schemas.microsoft.com/office/drawing/2014/main" id="{22B6854A-754F-4A05-A5D3-E25E21FB0667}"/>
              </a:ext>
            </a:extLst>
          </p:cNvPr>
          <p:cNvSpPr>
            <a:spLocks noGrp="1"/>
          </p:cNvSpPr>
          <p:nvPr>
            <p:ph type="sldNum" sz="quarter" idx="10"/>
          </p:nvPr>
        </p:nvSpPr>
        <p:spPr/>
        <p:txBody>
          <a:bodyPr/>
          <a:lstStyle/>
          <a:p>
            <a:pPr>
              <a:defRPr/>
            </a:pPr>
            <a:fld id="{B055145E-ED54-49E8-B0B3-F0F7605EA9D7}" type="slidenum">
              <a:rPr lang="zh-CN" altLang="en-US" smtClean="0"/>
              <a:pPr>
                <a:defRPr/>
              </a:pPr>
              <a:t>24</a:t>
            </a:fld>
            <a:endParaRPr lang="en-US" altLang="zh-CN"/>
          </a:p>
        </p:txBody>
      </p:sp>
      <p:pic>
        <p:nvPicPr>
          <p:cNvPr id="39941" name="图片 4">
            <a:extLst>
              <a:ext uri="{FF2B5EF4-FFF2-40B4-BE49-F238E27FC236}">
                <a16:creationId xmlns:a16="http://schemas.microsoft.com/office/drawing/2014/main" id="{19AF0168-158A-49A9-A598-28771E78AB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30425"/>
            <a:ext cx="5572125"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33D60ED3-B447-49AF-B88A-CA78703EFFFC}"/>
              </a:ext>
            </a:extLst>
          </p:cNvPr>
          <p:cNvSpPr>
            <a:spLocks noGrp="1"/>
          </p:cNvSpPr>
          <p:nvPr>
            <p:ph type="title"/>
          </p:nvPr>
        </p:nvSpPr>
        <p:spPr/>
        <p:txBody>
          <a:bodyPr/>
          <a:lstStyle/>
          <a:p>
            <a:r>
              <a:rPr lang="en-US" altLang="zh-CN"/>
              <a:t>17.1.1 </a:t>
            </a:r>
            <a:r>
              <a:rPr lang="zh-CN" altLang="en-US"/>
              <a:t>数据包交换 </a:t>
            </a:r>
          </a:p>
        </p:txBody>
      </p:sp>
      <p:sp>
        <p:nvSpPr>
          <p:cNvPr id="40963" name="内容占位符 2">
            <a:extLst>
              <a:ext uri="{FF2B5EF4-FFF2-40B4-BE49-F238E27FC236}">
                <a16:creationId xmlns:a16="http://schemas.microsoft.com/office/drawing/2014/main" id="{454364BB-B032-4BF1-96FC-DEFED5511191}"/>
              </a:ext>
            </a:extLst>
          </p:cNvPr>
          <p:cNvSpPr>
            <a:spLocks noGrp="1"/>
          </p:cNvSpPr>
          <p:nvPr>
            <p:ph idx="1"/>
          </p:nvPr>
        </p:nvSpPr>
        <p:spPr/>
        <p:txBody>
          <a:bodyPr/>
          <a:lstStyle/>
          <a:p>
            <a:endParaRPr lang="zh-CN" altLang="zh-CN"/>
          </a:p>
        </p:txBody>
      </p:sp>
      <p:sp>
        <p:nvSpPr>
          <p:cNvPr id="40964" name="灯片编号占位符 5">
            <a:extLst>
              <a:ext uri="{FF2B5EF4-FFF2-40B4-BE49-F238E27FC236}">
                <a16:creationId xmlns:a16="http://schemas.microsoft.com/office/drawing/2014/main" id="{EABA5098-321B-4873-80E1-5E964861013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3E22297-FCCE-4006-BA36-1F45E6F71C15}" type="slidenum">
              <a:rPr lang="en-US" altLang="zh-CN" sz="1400" smtClean="0">
                <a:latin typeface="Tahoma" panose="020B0604030504040204" pitchFamily="34" charset="0"/>
                <a:cs typeface="楷体_GB2312" pitchFamily="49" charset="-122"/>
              </a:rPr>
              <a:pPr>
                <a:lnSpc>
                  <a:spcPct val="100000"/>
                </a:lnSpc>
                <a:spcBef>
                  <a:spcPct val="0"/>
                </a:spcBef>
                <a:buFontTx/>
                <a:buNone/>
              </a:pPr>
              <a:t>25</a:t>
            </a:fld>
            <a:endParaRPr lang="en-US" altLang="zh-CN" sz="1400">
              <a:latin typeface="Tahoma" panose="020B0604030504040204" pitchFamily="34" charset="0"/>
              <a:cs typeface="楷体_GB2312" pitchFamily="49" charset="-122"/>
            </a:endParaRPr>
          </a:p>
        </p:txBody>
      </p:sp>
      <p:pic>
        <p:nvPicPr>
          <p:cNvPr id="40965" name="图片 6">
            <a:extLst>
              <a:ext uri="{FF2B5EF4-FFF2-40B4-BE49-F238E27FC236}">
                <a16:creationId xmlns:a16="http://schemas.microsoft.com/office/drawing/2014/main" id="{3058DEEF-C08F-4473-903E-58A98C436E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2481263"/>
            <a:ext cx="81153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458F67A2-65E9-4FD4-9CE6-4AE0DB4C53C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C556071-64FA-46C2-BA24-A53242AF8A10}" type="slidenum">
              <a:rPr lang="en-US" altLang="zh-CN" sz="1400" smtClean="0">
                <a:latin typeface="Tahoma" panose="020B0604030504040204" pitchFamily="34" charset="0"/>
                <a:cs typeface="楷体_GB2312" pitchFamily="49" charset="-122"/>
              </a:rPr>
              <a:pPr>
                <a:lnSpc>
                  <a:spcPct val="100000"/>
                </a:lnSpc>
                <a:spcBef>
                  <a:spcPct val="0"/>
                </a:spcBef>
                <a:buFontTx/>
                <a:buNone/>
              </a:pPr>
              <a:t>26</a:t>
            </a:fld>
            <a:r>
              <a:rPr lang="en-US" altLang="zh-CN" sz="1400">
                <a:latin typeface="Tahoma" panose="020B0604030504040204" pitchFamily="34" charset="0"/>
                <a:cs typeface="楷体_GB2312" pitchFamily="49" charset="-122"/>
              </a:rPr>
              <a:t>/80</a:t>
            </a:r>
          </a:p>
        </p:txBody>
      </p:sp>
      <p:sp>
        <p:nvSpPr>
          <p:cNvPr id="41987" name="Rectangle 2">
            <a:extLst>
              <a:ext uri="{FF2B5EF4-FFF2-40B4-BE49-F238E27FC236}">
                <a16:creationId xmlns:a16="http://schemas.microsoft.com/office/drawing/2014/main" id="{868E81E1-86CA-450B-A06F-177CB07E1B33}"/>
              </a:ext>
            </a:extLst>
          </p:cNvPr>
          <p:cNvSpPr>
            <a:spLocks noGrp="1"/>
          </p:cNvSpPr>
          <p:nvPr>
            <p:ph type="title"/>
          </p:nvPr>
        </p:nvSpPr>
        <p:spPr/>
        <p:txBody>
          <a:bodyPr/>
          <a:lstStyle/>
          <a:p>
            <a:r>
              <a:rPr lang="en-US" altLang="zh-CN"/>
              <a:t>17.1.1 </a:t>
            </a:r>
            <a:r>
              <a:rPr lang="zh-CN" altLang="en-US"/>
              <a:t>数据包交换 </a:t>
            </a:r>
            <a:endParaRPr lang="en-US" altLang="zh-CN"/>
          </a:p>
        </p:txBody>
      </p:sp>
      <p:sp>
        <p:nvSpPr>
          <p:cNvPr id="29702" name="Rectangle 3">
            <a:extLst>
              <a:ext uri="{FF2B5EF4-FFF2-40B4-BE49-F238E27FC236}">
                <a16:creationId xmlns:a16="http://schemas.microsoft.com/office/drawing/2014/main" id="{C4662C96-4F84-4DC8-BA63-5B4FD09FE638}"/>
              </a:ext>
            </a:extLst>
          </p:cNvPr>
          <p:cNvSpPr>
            <a:spLocks noGrp="1"/>
          </p:cNvSpPr>
          <p:nvPr>
            <p:ph type="body" idx="1"/>
          </p:nvPr>
        </p:nvSpPr>
        <p:spPr/>
        <p:txBody>
          <a:bodyPr/>
          <a:lstStyle/>
          <a:p>
            <a:pPr lvl="1">
              <a:lnSpc>
                <a:spcPct val="80000"/>
              </a:lnSpc>
            </a:pPr>
            <a:endParaRPr lang="en-US" altLang="zh-CN"/>
          </a:p>
          <a:p>
            <a:pPr lvl="1">
              <a:lnSpc>
                <a:spcPct val="80000"/>
              </a:lnSpc>
            </a:pPr>
            <a:r>
              <a:rPr lang="zh-CN" altLang="en-US"/>
              <a:t>数据包延时：从发送端传输到接收端将产生延迟，延迟时间包括</a:t>
            </a:r>
            <a:endParaRPr lang="en-US" altLang="zh-CN"/>
          </a:p>
          <a:p>
            <a:pPr lvl="1">
              <a:lnSpc>
                <a:spcPct val="80000"/>
              </a:lnSpc>
            </a:pPr>
            <a:endParaRPr lang="zh-CN" altLang="en-US"/>
          </a:p>
          <a:p>
            <a:pPr lvl="2">
              <a:lnSpc>
                <a:spcPct val="80000"/>
              </a:lnSpc>
            </a:pPr>
            <a:r>
              <a:rPr lang="zh-CN" altLang="en-US"/>
              <a:t>传输延迟</a:t>
            </a:r>
            <a:r>
              <a:rPr lang="en-US" altLang="zh-CN"/>
              <a:t>(transmission delay)</a:t>
            </a:r>
            <a:r>
              <a:rPr lang="zh-CN" altLang="en-US"/>
              <a:t>，也称“存储转发延迟</a:t>
            </a:r>
            <a:r>
              <a:rPr lang="en-US" altLang="zh-CN"/>
              <a:t>(store and forward delay)”</a:t>
            </a:r>
          </a:p>
          <a:p>
            <a:pPr lvl="2">
              <a:lnSpc>
                <a:spcPct val="80000"/>
              </a:lnSpc>
            </a:pPr>
            <a:endParaRPr lang="en-US" altLang="zh-CN"/>
          </a:p>
          <a:p>
            <a:pPr lvl="2">
              <a:lnSpc>
                <a:spcPct val="80000"/>
              </a:lnSpc>
            </a:pPr>
            <a:r>
              <a:rPr lang="zh-CN" altLang="en-US"/>
              <a:t>处理延迟</a:t>
            </a:r>
            <a:r>
              <a:rPr lang="en-US" altLang="zh-CN"/>
              <a:t>(processing delay)</a:t>
            </a:r>
          </a:p>
          <a:p>
            <a:pPr lvl="2">
              <a:lnSpc>
                <a:spcPct val="80000"/>
              </a:lnSpc>
            </a:pPr>
            <a:endParaRPr lang="en-US" altLang="zh-CN"/>
          </a:p>
          <a:p>
            <a:pPr lvl="2">
              <a:lnSpc>
                <a:spcPct val="80000"/>
              </a:lnSpc>
            </a:pPr>
            <a:r>
              <a:rPr lang="zh-CN" altLang="en-US"/>
              <a:t>排队延迟</a:t>
            </a:r>
            <a:r>
              <a:rPr lang="en-US" altLang="zh-CN"/>
              <a:t>(queuing delay)</a:t>
            </a:r>
          </a:p>
          <a:p>
            <a:pPr lvl="2">
              <a:lnSpc>
                <a:spcPct val="80000"/>
              </a:lnSpc>
            </a:pPr>
            <a:endParaRPr lang="en-US" altLang="zh-CN"/>
          </a:p>
          <a:p>
            <a:pPr lvl="2">
              <a:lnSpc>
                <a:spcPct val="80000"/>
              </a:lnSpc>
            </a:pPr>
            <a:r>
              <a:rPr lang="zh-CN" altLang="en-US"/>
              <a:t>传播延迟</a:t>
            </a:r>
            <a:r>
              <a:rPr lang="en-US" altLang="zh-CN"/>
              <a:t>(propagation delay)</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702">
                                            <p:txEl>
                                              <p:pRg st="3" end="3"/>
                                            </p:txEl>
                                          </p:spTgt>
                                        </p:tgtEl>
                                        <p:attrNameLst>
                                          <p:attrName>style.visibility</p:attrName>
                                        </p:attrNameLst>
                                      </p:cBhvr>
                                      <p:to>
                                        <p:strVal val="visible"/>
                                      </p:to>
                                    </p:set>
                                    <p:anim calcmode="lin" valueType="num">
                                      <p:cBhvr additive="base">
                                        <p:cTn id="7" dur="500" fill="hold"/>
                                        <p:tgtEl>
                                          <p:spTgt spid="2970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2">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702">
                                            <p:txEl>
                                              <p:pRg st="5" end="5"/>
                                            </p:txEl>
                                          </p:spTgt>
                                        </p:tgtEl>
                                        <p:attrNameLst>
                                          <p:attrName>style.visibility</p:attrName>
                                        </p:attrNameLst>
                                      </p:cBhvr>
                                      <p:to>
                                        <p:strVal val="visible"/>
                                      </p:to>
                                    </p:set>
                                    <p:anim calcmode="lin" valueType="num">
                                      <p:cBhvr additive="base">
                                        <p:cTn id="11" dur="500" fill="hold"/>
                                        <p:tgtEl>
                                          <p:spTgt spid="29702">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702">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702">
                                            <p:txEl>
                                              <p:pRg st="7" end="7"/>
                                            </p:txEl>
                                          </p:spTgt>
                                        </p:tgtEl>
                                        <p:attrNameLst>
                                          <p:attrName>style.visibility</p:attrName>
                                        </p:attrNameLst>
                                      </p:cBhvr>
                                      <p:to>
                                        <p:strVal val="visible"/>
                                      </p:to>
                                    </p:set>
                                    <p:anim calcmode="lin" valueType="num">
                                      <p:cBhvr additive="base">
                                        <p:cTn id="15" dur="500" fill="hold"/>
                                        <p:tgtEl>
                                          <p:spTgt spid="29702">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702">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702">
                                            <p:txEl>
                                              <p:pRg st="9" end="9"/>
                                            </p:txEl>
                                          </p:spTgt>
                                        </p:tgtEl>
                                        <p:attrNameLst>
                                          <p:attrName>style.visibility</p:attrName>
                                        </p:attrNameLst>
                                      </p:cBhvr>
                                      <p:to>
                                        <p:strVal val="visible"/>
                                      </p:to>
                                    </p:set>
                                    <p:anim calcmode="lin" valueType="num">
                                      <p:cBhvr additive="base">
                                        <p:cTn id="19" dur="500" fill="hold"/>
                                        <p:tgtEl>
                                          <p:spTgt spid="29702">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70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CF1F1-2DD6-49C9-9B49-8B3500D38F37}"/>
              </a:ext>
            </a:extLst>
          </p:cNvPr>
          <p:cNvSpPr>
            <a:spLocks noGrp="1"/>
          </p:cNvSpPr>
          <p:nvPr>
            <p:ph type="title"/>
          </p:nvPr>
        </p:nvSpPr>
        <p:spPr/>
        <p:txBody>
          <a:bodyPr/>
          <a:lstStyle/>
          <a:p>
            <a:r>
              <a:rPr lang="zh-CN" altLang="en-US" dirty="0"/>
              <a:t>网络层：</a:t>
            </a:r>
            <a:r>
              <a:rPr lang="en-US" altLang="zh-CN" dirty="0"/>
              <a:t>IP</a:t>
            </a:r>
            <a:r>
              <a:rPr lang="zh-CN" altLang="en-US" dirty="0"/>
              <a:t>协议</a:t>
            </a:r>
          </a:p>
        </p:txBody>
      </p:sp>
      <p:sp>
        <p:nvSpPr>
          <p:cNvPr id="3" name="内容占位符 2">
            <a:extLst>
              <a:ext uri="{FF2B5EF4-FFF2-40B4-BE49-F238E27FC236}">
                <a16:creationId xmlns:a16="http://schemas.microsoft.com/office/drawing/2014/main" id="{91A8CA58-61DF-4A24-92BC-BE1A98AE0902}"/>
              </a:ext>
            </a:extLst>
          </p:cNvPr>
          <p:cNvSpPr>
            <a:spLocks noGrp="1"/>
          </p:cNvSpPr>
          <p:nvPr>
            <p:ph idx="1"/>
          </p:nvPr>
        </p:nvSpPr>
        <p:spPr>
          <a:xfrm>
            <a:off x="628650" y="1825625"/>
            <a:ext cx="8362950" cy="4351338"/>
          </a:xfrm>
        </p:spPr>
        <p:txBody>
          <a:bodyPr/>
          <a:lstStyle/>
          <a:p>
            <a:r>
              <a:rPr lang="zh-CN" altLang="en-US" dirty="0"/>
              <a:t>互联协议：</a:t>
            </a:r>
            <a:r>
              <a:rPr lang="en-US" altLang="zh-CN" dirty="0"/>
              <a:t>Internet Protocol, IP</a:t>
            </a:r>
          </a:p>
          <a:p>
            <a:pPr lvl="1"/>
            <a:r>
              <a:rPr lang="zh-CN" altLang="en-US" dirty="0"/>
              <a:t>利用路由器在不同局域网或者广域网之间实现点到点的传输</a:t>
            </a:r>
            <a:endParaRPr lang="en-US" altLang="zh-CN" dirty="0"/>
          </a:p>
          <a:p>
            <a:pPr lvl="1"/>
            <a:r>
              <a:rPr lang="zh-CN" altLang="en-US" dirty="0"/>
              <a:t>提供寻址和转发两种基础服务，提供无连接的数据报服务</a:t>
            </a:r>
            <a:endParaRPr lang="en-US" altLang="zh-CN" dirty="0"/>
          </a:p>
          <a:p>
            <a:pPr lvl="1"/>
            <a:r>
              <a:rPr lang="zh-CN" altLang="en-US" dirty="0"/>
              <a:t>每个路由器维护一个路由表，为每个数据包标识下一跳</a:t>
            </a:r>
            <a:endParaRPr lang="en-US" altLang="zh-CN" dirty="0"/>
          </a:p>
          <a:p>
            <a:pPr lvl="1"/>
            <a:r>
              <a:rPr lang="zh-CN" altLang="en-US" dirty="0"/>
              <a:t>提供跨所有互联网络的计算机的全局地址</a:t>
            </a:r>
            <a:r>
              <a:rPr lang="en-US" altLang="zh-CN" dirty="0"/>
              <a:t>——</a:t>
            </a:r>
            <a:r>
              <a:rPr lang="zh-CN" altLang="en-US" dirty="0"/>
              <a:t>全局唯一</a:t>
            </a:r>
            <a:r>
              <a:rPr lang="en-US" altLang="zh-CN" dirty="0"/>
              <a:t>IP</a:t>
            </a:r>
            <a:r>
              <a:rPr lang="zh-CN" altLang="en-US" dirty="0"/>
              <a:t>地址</a:t>
            </a:r>
            <a:endParaRPr lang="en-US" altLang="zh-CN" dirty="0"/>
          </a:p>
        </p:txBody>
      </p:sp>
      <p:pic>
        <p:nvPicPr>
          <p:cNvPr id="5" name="图片 4">
            <a:extLst>
              <a:ext uri="{FF2B5EF4-FFF2-40B4-BE49-F238E27FC236}">
                <a16:creationId xmlns:a16="http://schemas.microsoft.com/office/drawing/2014/main" id="{7F068CC7-EAD2-4E20-B112-1E7D0A605752}"/>
              </a:ext>
            </a:extLst>
          </p:cNvPr>
          <p:cNvPicPr>
            <a:picLocks noChangeAspect="1"/>
          </p:cNvPicPr>
          <p:nvPr/>
        </p:nvPicPr>
        <p:blipFill>
          <a:blip r:embed="rId2"/>
          <a:stretch>
            <a:fillRect/>
          </a:stretch>
        </p:blipFill>
        <p:spPr>
          <a:xfrm>
            <a:off x="457200" y="5482717"/>
            <a:ext cx="1204921" cy="333377"/>
          </a:xfrm>
          <a:prstGeom prst="rect">
            <a:avLst/>
          </a:prstGeom>
        </p:spPr>
      </p:pic>
      <p:pic>
        <p:nvPicPr>
          <p:cNvPr id="6" name="图片 5">
            <a:extLst>
              <a:ext uri="{FF2B5EF4-FFF2-40B4-BE49-F238E27FC236}">
                <a16:creationId xmlns:a16="http://schemas.microsoft.com/office/drawing/2014/main" id="{0F2BA4C9-AFBC-4244-9B76-0EB11E0AB387}"/>
              </a:ext>
            </a:extLst>
          </p:cNvPr>
          <p:cNvPicPr>
            <a:picLocks noChangeAspect="1"/>
          </p:cNvPicPr>
          <p:nvPr/>
        </p:nvPicPr>
        <p:blipFill>
          <a:blip r:embed="rId3"/>
          <a:stretch>
            <a:fillRect/>
          </a:stretch>
        </p:blipFill>
        <p:spPr>
          <a:xfrm>
            <a:off x="1662121" y="5137432"/>
            <a:ext cx="471491" cy="1023945"/>
          </a:xfrm>
          <a:prstGeom prst="rect">
            <a:avLst/>
          </a:prstGeom>
        </p:spPr>
      </p:pic>
      <p:pic>
        <p:nvPicPr>
          <p:cNvPr id="7" name="图片 6">
            <a:extLst>
              <a:ext uri="{FF2B5EF4-FFF2-40B4-BE49-F238E27FC236}">
                <a16:creationId xmlns:a16="http://schemas.microsoft.com/office/drawing/2014/main" id="{A6AB5408-B146-4A62-B7B4-0EE895A5461A}"/>
              </a:ext>
            </a:extLst>
          </p:cNvPr>
          <p:cNvPicPr>
            <a:picLocks noChangeAspect="1"/>
          </p:cNvPicPr>
          <p:nvPr/>
        </p:nvPicPr>
        <p:blipFill>
          <a:blip r:embed="rId4"/>
          <a:stretch>
            <a:fillRect/>
          </a:stretch>
        </p:blipFill>
        <p:spPr>
          <a:xfrm>
            <a:off x="2097894" y="4795197"/>
            <a:ext cx="2138378" cy="690568"/>
          </a:xfrm>
          <a:prstGeom prst="rect">
            <a:avLst/>
          </a:prstGeom>
        </p:spPr>
      </p:pic>
      <p:pic>
        <p:nvPicPr>
          <p:cNvPr id="8" name="图片 7">
            <a:extLst>
              <a:ext uri="{FF2B5EF4-FFF2-40B4-BE49-F238E27FC236}">
                <a16:creationId xmlns:a16="http://schemas.microsoft.com/office/drawing/2014/main" id="{18BD93F8-61DB-4E43-AA89-4AB0AB1612AB}"/>
              </a:ext>
            </a:extLst>
          </p:cNvPr>
          <p:cNvPicPr>
            <a:picLocks noChangeAspect="1"/>
          </p:cNvPicPr>
          <p:nvPr/>
        </p:nvPicPr>
        <p:blipFill>
          <a:blip r:embed="rId5"/>
          <a:stretch>
            <a:fillRect/>
          </a:stretch>
        </p:blipFill>
        <p:spPr>
          <a:xfrm>
            <a:off x="2133612" y="5685980"/>
            <a:ext cx="2133616" cy="714380"/>
          </a:xfrm>
          <a:prstGeom prst="rect">
            <a:avLst/>
          </a:prstGeom>
        </p:spPr>
      </p:pic>
      <p:pic>
        <p:nvPicPr>
          <p:cNvPr id="9" name="图片 8">
            <a:extLst>
              <a:ext uri="{FF2B5EF4-FFF2-40B4-BE49-F238E27FC236}">
                <a16:creationId xmlns:a16="http://schemas.microsoft.com/office/drawing/2014/main" id="{16284190-90A7-4203-B80D-FD56417ABEEB}"/>
              </a:ext>
            </a:extLst>
          </p:cNvPr>
          <p:cNvPicPr>
            <a:picLocks noChangeAspect="1"/>
          </p:cNvPicPr>
          <p:nvPr/>
        </p:nvPicPr>
        <p:blipFill>
          <a:blip r:embed="rId6"/>
          <a:stretch>
            <a:fillRect/>
          </a:stretch>
        </p:blipFill>
        <p:spPr>
          <a:xfrm>
            <a:off x="4729671" y="5078536"/>
            <a:ext cx="1843101" cy="809631"/>
          </a:xfrm>
          <a:prstGeom prst="rect">
            <a:avLst/>
          </a:prstGeom>
        </p:spPr>
      </p:pic>
      <p:pic>
        <p:nvPicPr>
          <p:cNvPr id="10" name="图片 9">
            <a:extLst>
              <a:ext uri="{FF2B5EF4-FFF2-40B4-BE49-F238E27FC236}">
                <a16:creationId xmlns:a16="http://schemas.microsoft.com/office/drawing/2014/main" id="{901C97A9-B2A1-4413-9B5B-590DD5DAEA04}"/>
              </a:ext>
            </a:extLst>
          </p:cNvPr>
          <p:cNvPicPr>
            <a:picLocks noChangeAspect="1"/>
          </p:cNvPicPr>
          <p:nvPr/>
        </p:nvPicPr>
        <p:blipFill>
          <a:blip r:embed="rId7"/>
          <a:stretch>
            <a:fillRect/>
          </a:stretch>
        </p:blipFill>
        <p:spPr>
          <a:xfrm>
            <a:off x="4773218" y="6052851"/>
            <a:ext cx="1838338" cy="714380"/>
          </a:xfrm>
          <a:prstGeom prst="rect">
            <a:avLst/>
          </a:prstGeom>
        </p:spPr>
      </p:pic>
      <p:pic>
        <p:nvPicPr>
          <p:cNvPr id="11" name="图片 10">
            <a:extLst>
              <a:ext uri="{FF2B5EF4-FFF2-40B4-BE49-F238E27FC236}">
                <a16:creationId xmlns:a16="http://schemas.microsoft.com/office/drawing/2014/main" id="{CEB23DDD-825D-4E9F-977C-C82BCB36BAF9}"/>
              </a:ext>
            </a:extLst>
          </p:cNvPr>
          <p:cNvPicPr>
            <a:picLocks noChangeAspect="1"/>
          </p:cNvPicPr>
          <p:nvPr/>
        </p:nvPicPr>
        <p:blipFill>
          <a:blip r:embed="rId8"/>
          <a:stretch>
            <a:fillRect/>
          </a:stretch>
        </p:blipFill>
        <p:spPr>
          <a:xfrm>
            <a:off x="4288660" y="5461381"/>
            <a:ext cx="419103" cy="1095383"/>
          </a:xfrm>
          <a:prstGeom prst="rect">
            <a:avLst/>
          </a:prstGeom>
        </p:spPr>
      </p:pic>
      <p:pic>
        <p:nvPicPr>
          <p:cNvPr id="12" name="图片 11">
            <a:extLst>
              <a:ext uri="{FF2B5EF4-FFF2-40B4-BE49-F238E27FC236}">
                <a16:creationId xmlns:a16="http://schemas.microsoft.com/office/drawing/2014/main" id="{FD0C9B0A-95E2-44BC-9A34-E29E427D0A1B}"/>
              </a:ext>
            </a:extLst>
          </p:cNvPr>
          <p:cNvPicPr>
            <a:picLocks noChangeAspect="1"/>
          </p:cNvPicPr>
          <p:nvPr/>
        </p:nvPicPr>
        <p:blipFill>
          <a:blip r:embed="rId9"/>
          <a:stretch>
            <a:fillRect/>
          </a:stretch>
        </p:blipFill>
        <p:spPr>
          <a:xfrm>
            <a:off x="6572772" y="6177243"/>
            <a:ext cx="1852626" cy="514354"/>
          </a:xfrm>
          <a:prstGeom prst="rect">
            <a:avLst/>
          </a:prstGeom>
        </p:spPr>
      </p:pic>
      <p:sp>
        <p:nvSpPr>
          <p:cNvPr id="13" name="矩形 12">
            <a:extLst>
              <a:ext uri="{FF2B5EF4-FFF2-40B4-BE49-F238E27FC236}">
                <a16:creationId xmlns:a16="http://schemas.microsoft.com/office/drawing/2014/main" id="{20D8E0E4-229D-4DF2-8D52-F4222717E272}"/>
              </a:ext>
            </a:extLst>
          </p:cNvPr>
          <p:cNvSpPr/>
          <p:nvPr/>
        </p:nvSpPr>
        <p:spPr>
          <a:xfrm>
            <a:off x="3387330" y="6701083"/>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10403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 calcmode="lin" valueType="num">
                                      <p:cBhvr additive="base">
                                        <p:cTn id="5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 calcmode="lin" valueType="num">
                                      <p:cBhvr additive="base">
                                        <p:cTn id="6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 calcmode="lin" valueType="num">
                                      <p:cBhvr additive="base">
                                        <p:cTn id="6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anim calcmode="lin" valueType="num">
                                      <p:cBhvr additive="base">
                                        <p:cTn id="7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998B2-7D44-466A-9160-B4A152816151}"/>
              </a:ext>
            </a:extLst>
          </p:cNvPr>
          <p:cNvSpPr>
            <a:spLocks noGrp="1"/>
          </p:cNvSpPr>
          <p:nvPr>
            <p:ph type="title"/>
          </p:nvPr>
        </p:nvSpPr>
        <p:spPr/>
        <p:txBody>
          <a:bodyPr/>
          <a:lstStyle/>
          <a:p>
            <a:r>
              <a:rPr lang="zh-CN" altLang="en-US" dirty="0"/>
              <a:t>网络层：</a:t>
            </a:r>
            <a:r>
              <a:rPr lang="en-US" altLang="zh-CN" dirty="0"/>
              <a:t>IP</a:t>
            </a:r>
            <a:r>
              <a:rPr lang="zh-CN" altLang="en-US" dirty="0"/>
              <a:t>协议</a:t>
            </a:r>
          </a:p>
        </p:txBody>
      </p:sp>
      <p:sp>
        <p:nvSpPr>
          <p:cNvPr id="3" name="内容占位符 2">
            <a:extLst>
              <a:ext uri="{FF2B5EF4-FFF2-40B4-BE49-F238E27FC236}">
                <a16:creationId xmlns:a16="http://schemas.microsoft.com/office/drawing/2014/main" id="{935E3EE7-4EDF-46B7-932C-1C0C073807E7}"/>
              </a:ext>
            </a:extLst>
          </p:cNvPr>
          <p:cNvSpPr>
            <a:spLocks noGrp="1"/>
          </p:cNvSpPr>
          <p:nvPr>
            <p:ph idx="1"/>
          </p:nvPr>
        </p:nvSpPr>
        <p:spPr/>
        <p:txBody>
          <a:bodyPr/>
          <a:lstStyle/>
          <a:p>
            <a:r>
              <a:rPr lang="en-US" altLang="zh-CN" dirty="0"/>
              <a:t>IPv4</a:t>
            </a:r>
            <a:r>
              <a:rPr lang="zh-CN" altLang="en-US" dirty="0"/>
              <a:t>数据包协议</a:t>
            </a:r>
          </a:p>
        </p:txBody>
      </p:sp>
      <p:sp>
        <p:nvSpPr>
          <p:cNvPr id="4" name="灯片编号占位符 3">
            <a:extLst>
              <a:ext uri="{FF2B5EF4-FFF2-40B4-BE49-F238E27FC236}">
                <a16:creationId xmlns:a16="http://schemas.microsoft.com/office/drawing/2014/main" id="{8FDB2802-3D6B-4861-AFBE-D176C6D068BE}"/>
              </a:ext>
            </a:extLst>
          </p:cNvPr>
          <p:cNvSpPr>
            <a:spLocks noGrp="1"/>
          </p:cNvSpPr>
          <p:nvPr>
            <p:ph type="sldNum" sz="quarter" idx="12"/>
          </p:nvPr>
        </p:nvSpPr>
        <p:spPr/>
        <p:txBody>
          <a:bodyPr/>
          <a:lstStyle/>
          <a:p>
            <a:pPr>
              <a:defRPr/>
            </a:pPr>
            <a:fld id="{CC90DC6A-70E6-4473-86B2-B5F841C3144D}" type="slidenum">
              <a:rPr lang="zh-CN" altLang="en-US" smtClean="0"/>
              <a:pPr>
                <a:defRPr/>
              </a:pPr>
              <a:t>28</a:t>
            </a:fld>
            <a:endParaRPr lang="en-US" altLang="zh-CN"/>
          </a:p>
        </p:txBody>
      </p:sp>
      <p:pic>
        <p:nvPicPr>
          <p:cNvPr id="5" name="图片 4">
            <a:extLst>
              <a:ext uri="{FF2B5EF4-FFF2-40B4-BE49-F238E27FC236}">
                <a16:creationId xmlns:a16="http://schemas.microsoft.com/office/drawing/2014/main" id="{D01BCBA8-95BC-4112-94D9-E326C1A81E3F}"/>
              </a:ext>
            </a:extLst>
          </p:cNvPr>
          <p:cNvPicPr>
            <a:picLocks noChangeAspect="1"/>
          </p:cNvPicPr>
          <p:nvPr/>
        </p:nvPicPr>
        <p:blipFill>
          <a:blip r:embed="rId2"/>
          <a:stretch>
            <a:fillRect/>
          </a:stretch>
        </p:blipFill>
        <p:spPr>
          <a:xfrm>
            <a:off x="628650" y="2485999"/>
            <a:ext cx="8358249" cy="3690964"/>
          </a:xfrm>
          <a:prstGeom prst="rect">
            <a:avLst/>
          </a:prstGeom>
        </p:spPr>
      </p:pic>
      <p:sp>
        <p:nvSpPr>
          <p:cNvPr id="6" name="矩形 5">
            <a:extLst>
              <a:ext uri="{FF2B5EF4-FFF2-40B4-BE49-F238E27FC236}">
                <a16:creationId xmlns:a16="http://schemas.microsoft.com/office/drawing/2014/main" id="{453C5D99-B841-4B9C-BF5F-D1D9EB5CFF52}"/>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420825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9D8A0E-D450-4649-81EE-EF05BD4EBB77}"/>
              </a:ext>
            </a:extLst>
          </p:cNvPr>
          <p:cNvSpPr>
            <a:spLocks noGrp="1"/>
          </p:cNvSpPr>
          <p:nvPr>
            <p:ph type="title"/>
          </p:nvPr>
        </p:nvSpPr>
        <p:spPr/>
        <p:txBody>
          <a:bodyPr/>
          <a:lstStyle/>
          <a:p>
            <a:r>
              <a:rPr lang="zh-CN" altLang="en-US" dirty="0"/>
              <a:t>网络层：</a:t>
            </a:r>
            <a:r>
              <a:rPr lang="en-US" altLang="zh-CN" dirty="0"/>
              <a:t>IP</a:t>
            </a:r>
            <a:r>
              <a:rPr lang="zh-CN" altLang="en-US" dirty="0"/>
              <a:t>协议</a:t>
            </a:r>
          </a:p>
        </p:txBody>
      </p:sp>
      <p:sp>
        <p:nvSpPr>
          <p:cNvPr id="3" name="内容占位符 2">
            <a:extLst>
              <a:ext uri="{FF2B5EF4-FFF2-40B4-BE49-F238E27FC236}">
                <a16:creationId xmlns:a16="http://schemas.microsoft.com/office/drawing/2014/main" id="{8C891749-8A12-4061-A691-7213FD359EC4}"/>
              </a:ext>
            </a:extLst>
          </p:cNvPr>
          <p:cNvSpPr>
            <a:spLocks noGrp="1"/>
          </p:cNvSpPr>
          <p:nvPr>
            <p:ph idx="1"/>
          </p:nvPr>
        </p:nvSpPr>
        <p:spPr/>
        <p:txBody>
          <a:bodyPr/>
          <a:lstStyle/>
          <a:p>
            <a:r>
              <a:rPr lang="en-US" altLang="zh-CN" dirty="0"/>
              <a:t>IPv6</a:t>
            </a:r>
            <a:r>
              <a:rPr lang="zh-CN" altLang="en-US" dirty="0"/>
              <a:t>数据包协议</a:t>
            </a:r>
          </a:p>
          <a:p>
            <a:endParaRPr lang="zh-CN" altLang="en-US" dirty="0"/>
          </a:p>
        </p:txBody>
      </p:sp>
      <p:sp>
        <p:nvSpPr>
          <p:cNvPr id="4" name="灯片编号占位符 3">
            <a:extLst>
              <a:ext uri="{FF2B5EF4-FFF2-40B4-BE49-F238E27FC236}">
                <a16:creationId xmlns:a16="http://schemas.microsoft.com/office/drawing/2014/main" id="{128E033E-75D6-49B8-8D58-79A89F1BCF96}"/>
              </a:ext>
            </a:extLst>
          </p:cNvPr>
          <p:cNvSpPr>
            <a:spLocks noGrp="1"/>
          </p:cNvSpPr>
          <p:nvPr>
            <p:ph type="sldNum" sz="quarter" idx="12"/>
          </p:nvPr>
        </p:nvSpPr>
        <p:spPr/>
        <p:txBody>
          <a:bodyPr/>
          <a:lstStyle/>
          <a:p>
            <a:pPr>
              <a:defRPr/>
            </a:pPr>
            <a:fld id="{CC90DC6A-70E6-4473-86B2-B5F841C3144D}" type="slidenum">
              <a:rPr lang="zh-CN" altLang="en-US" smtClean="0"/>
              <a:pPr>
                <a:defRPr/>
              </a:pPr>
              <a:t>29</a:t>
            </a:fld>
            <a:endParaRPr lang="en-US" altLang="zh-CN"/>
          </a:p>
        </p:txBody>
      </p:sp>
      <p:pic>
        <p:nvPicPr>
          <p:cNvPr id="5" name="图片 4">
            <a:extLst>
              <a:ext uri="{FF2B5EF4-FFF2-40B4-BE49-F238E27FC236}">
                <a16:creationId xmlns:a16="http://schemas.microsoft.com/office/drawing/2014/main" id="{00E8209F-D5BA-4364-8D21-7C85A1A278EE}"/>
              </a:ext>
            </a:extLst>
          </p:cNvPr>
          <p:cNvPicPr>
            <a:picLocks noChangeAspect="1"/>
          </p:cNvPicPr>
          <p:nvPr/>
        </p:nvPicPr>
        <p:blipFill>
          <a:blip r:embed="rId2"/>
          <a:stretch>
            <a:fillRect/>
          </a:stretch>
        </p:blipFill>
        <p:spPr>
          <a:xfrm>
            <a:off x="1295400" y="2590800"/>
            <a:ext cx="6172200" cy="3729160"/>
          </a:xfrm>
          <a:prstGeom prst="rect">
            <a:avLst/>
          </a:prstGeom>
        </p:spPr>
      </p:pic>
      <p:sp>
        <p:nvSpPr>
          <p:cNvPr id="6" name="矩形 5">
            <a:extLst>
              <a:ext uri="{FF2B5EF4-FFF2-40B4-BE49-F238E27FC236}">
                <a16:creationId xmlns:a16="http://schemas.microsoft.com/office/drawing/2014/main" id="{270B38DB-76A8-4BE0-98BE-0A45F26B4B2E}"/>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73932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530C224-B0AF-48D1-B24F-3C1986B5169F}"/>
              </a:ext>
            </a:extLst>
          </p:cNvPr>
          <p:cNvSpPr>
            <a:spLocks noGrp="1"/>
          </p:cNvSpPr>
          <p:nvPr>
            <p:ph type="title"/>
          </p:nvPr>
        </p:nvSpPr>
        <p:spPr/>
        <p:txBody>
          <a:bodyPr/>
          <a:lstStyle/>
          <a:p>
            <a:pPr eaLnBrk="1" hangingPunct="1"/>
            <a:r>
              <a:rPr lang="zh-CN" altLang="en-US"/>
              <a:t>目录 </a:t>
            </a:r>
          </a:p>
        </p:txBody>
      </p:sp>
      <p:sp>
        <p:nvSpPr>
          <p:cNvPr id="21507" name="Rectangle 16">
            <a:extLst>
              <a:ext uri="{FF2B5EF4-FFF2-40B4-BE49-F238E27FC236}">
                <a16:creationId xmlns:a16="http://schemas.microsoft.com/office/drawing/2014/main" id="{8D54CEAB-4609-41D3-A7D6-C898FE945DB4}"/>
              </a:ext>
            </a:extLst>
          </p:cNvPr>
          <p:cNvSpPr>
            <a:spLocks noGrp="1"/>
          </p:cNvSpPr>
          <p:nvPr>
            <p:ph idx="1"/>
          </p:nvPr>
        </p:nvSpPr>
        <p:spPr/>
        <p:txBody>
          <a:bodyPr/>
          <a:lstStyle/>
          <a:p>
            <a:pPr marL="514350" indent="-514350">
              <a:lnSpc>
                <a:spcPct val="80000"/>
              </a:lnSpc>
              <a:buFont typeface="Wingdings" panose="05000000000000000000" pitchFamily="2" charset="2"/>
              <a:buAutoNum type="arabicPeriod"/>
            </a:pPr>
            <a:r>
              <a:rPr lang="zh-CN" altLang="en-US" sz="3200" dirty="0">
                <a:solidFill>
                  <a:srgbClr val="C00000"/>
                </a:solidFill>
              </a:rPr>
              <a:t>互联网技术与协议</a:t>
            </a:r>
            <a:endParaRPr lang="en-US" altLang="zh-CN" sz="3200" dirty="0">
              <a:solidFill>
                <a:srgbClr val="C00000"/>
              </a:solidFill>
            </a:endParaRPr>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zh-CN" altLang="en-US" sz="3200" dirty="0"/>
              <a:t>多媒体通信的服务质量</a:t>
            </a:r>
            <a:endParaRPr lang="en-US" altLang="zh-CN" sz="3200" dirty="0"/>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zh-CN" altLang="en-US" sz="3200" dirty="0"/>
              <a:t>多媒体传输与交互协议</a:t>
            </a:r>
            <a:endParaRPr lang="en-US" altLang="zh-CN" sz="3200" dirty="0"/>
          </a:p>
          <a:p>
            <a:pPr marL="514350" indent="-514350">
              <a:lnSpc>
                <a:spcPct val="80000"/>
              </a:lnSpc>
              <a:buFont typeface="Wingdings" panose="05000000000000000000" pitchFamily="2" charset="2"/>
              <a:buAutoNum type="arabicPeriod"/>
            </a:pPr>
            <a:endParaRPr lang="en-US" altLang="zh-CN" sz="3200" dirty="0"/>
          </a:p>
        </p:txBody>
      </p:sp>
      <p:sp>
        <p:nvSpPr>
          <p:cNvPr id="21508" name="灯片编号占位符 6">
            <a:extLst>
              <a:ext uri="{FF2B5EF4-FFF2-40B4-BE49-F238E27FC236}">
                <a16:creationId xmlns:a16="http://schemas.microsoft.com/office/drawing/2014/main" id="{069E0B5C-04A8-45EF-B71C-B3596F87A31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7007E5D-D8D7-4BB9-BEE9-3715B8369A84}" type="slidenum">
              <a:rPr lang="en-US" altLang="zh-CN" sz="1400" smtClean="0">
                <a:latin typeface="Tahoma" panose="020B0604030504040204" pitchFamily="34" charset="0"/>
                <a:cs typeface="楷体_GB2312" pitchFamily="49" charset="-122"/>
              </a:rPr>
              <a:pPr>
                <a:lnSpc>
                  <a:spcPct val="100000"/>
                </a:lnSpc>
                <a:spcBef>
                  <a:spcPct val="0"/>
                </a:spcBef>
                <a:buFontTx/>
                <a:buNone/>
              </a:pPr>
              <a:t>3</a:t>
            </a:fld>
            <a:r>
              <a:rPr lang="en-US" altLang="zh-CN" sz="1400">
                <a:latin typeface="Tahoma" panose="020B0604030504040204" pitchFamily="34" charset="0"/>
                <a:cs typeface="楷体_GB2312" pitchFamily="49" charset="-122"/>
              </a:rPr>
              <a:t>/53</a:t>
            </a:r>
          </a:p>
        </p:txBody>
      </p:sp>
    </p:spTree>
    <p:extLst>
      <p:ext uri="{BB962C8B-B14F-4D97-AF65-F5344CB8AC3E}">
        <p14:creationId xmlns:p14="http://schemas.microsoft.com/office/powerpoint/2010/main" val="2403973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D9C95-32C8-4E05-8CCF-99EB4F63F24F}"/>
              </a:ext>
            </a:extLst>
          </p:cNvPr>
          <p:cNvSpPr>
            <a:spLocks noGrp="1"/>
          </p:cNvSpPr>
          <p:nvPr>
            <p:ph type="title"/>
          </p:nvPr>
        </p:nvSpPr>
        <p:spPr/>
        <p:txBody>
          <a:bodyPr/>
          <a:lstStyle/>
          <a:p>
            <a:r>
              <a:rPr lang="zh-CN" altLang="en-US" dirty="0"/>
              <a:t>传输层协议</a:t>
            </a:r>
          </a:p>
        </p:txBody>
      </p:sp>
      <p:sp>
        <p:nvSpPr>
          <p:cNvPr id="3" name="内容占位符 2">
            <a:extLst>
              <a:ext uri="{FF2B5EF4-FFF2-40B4-BE49-F238E27FC236}">
                <a16:creationId xmlns:a16="http://schemas.microsoft.com/office/drawing/2014/main" id="{8CE65BAD-A4DB-4418-AB5A-E020822D7D3A}"/>
              </a:ext>
            </a:extLst>
          </p:cNvPr>
          <p:cNvSpPr>
            <a:spLocks noGrp="1"/>
          </p:cNvSpPr>
          <p:nvPr>
            <p:ph idx="1"/>
          </p:nvPr>
        </p:nvSpPr>
        <p:spPr/>
        <p:txBody>
          <a:bodyPr/>
          <a:lstStyle/>
          <a:p>
            <a:r>
              <a:rPr lang="zh-CN" altLang="en-US" dirty="0"/>
              <a:t>传输层协议：用于主机之间端到端通信的协议</a:t>
            </a:r>
            <a:endParaRPr lang="en-US" altLang="zh-CN" dirty="0"/>
          </a:p>
          <a:p>
            <a:r>
              <a:rPr lang="zh-CN" altLang="en-US" dirty="0"/>
              <a:t>传输层协议主要有两个</a:t>
            </a:r>
            <a:endParaRPr lang="en-US" altLang="zh-CN" dirty="0"/>
          </a:p>
          <a:p>
            <a:pPr lvl="1"/>
            <a:r>
              <a:rPr lang="zh-CN" altLang="en-US" dirty="0"/>
              <a:t>传输控制协议：</a:t>
            </a:r>
            <a:r>
              <a:rPr lang="en-US" altLang="zh-CN" dirty="0"/>
              <a:t>TCP</a:t>
            </a:r>
          </a:p>
          <a:p>
            <a:pPr lvl="1"/>
            <a:r>
              <a:rPr lang="zh-CN" altLang="en-US" dirty="0"/>
              <a:t>用户数据报协议：</a:t>
            </a:r>
            <a:r>
              <a:rPr lang="en-US" altLang="zh-CN" dirty="0"/>
              <a:t>UDP</a:t>
            </a:r>
            <a:endParaRPr lang="zh-CN" altLang="en-US" dirty="0"/>
          </a:p>
        </p:txBody>
      </p:sp>
      <p:sp>
        <p:nvSpPr>
          <p:cNvPr id="4" name="灯片编号占位符 3">
            <a:extLst>
              <a:ext uri="{FF2B5EF4-FFF2-40B4-BE49-F238E27FC236}">
                <a16:creationId xmlns:a16="http://schemas.microsoft.com/office/drawing/2014/main" id="{EC50FBDE-3A17-4791-A49C-2F15F9A13DD8}"/>
              </a:ext>
            </a:extLst>
          </p:cNvPr>
          <p:cNvSpPr>
            <a:spLocks noGrp="1"/>
          </p:cNvSpPr>
          <p:nvPr>
            <p:ph type="sldNum" sz="quarter" idx="12"/>
          </p:nvPr>
        </p:nvSpPr>
        <p:spPr/>
        <p:txBody>
          <a:bodyPr/>
          <a:lstStyle/>
          <a:p>
            <a:pPr>
              <a:defRPr/>
            </a:pPr>
            <a:fld id="{CC90DC6A-70E6-4473-86B2-B5F841C3144D}" type="slidenum">
              <a:rPr lang="zh-CN" altLang="en-US" smtClean="0"/>
              <a:pPr>
                <a:defRPr/>
              </a:pPr>
              <a:t>30</a:t>
            </a:fld>
            <a:endParaRPr lang="en-US" altLang="zh-CN"/>
          </a:p>
        </p:txBody>
      </p:sp>
      <p:pic>
        <p:nvPicPr>
          <p:cNvPr id="5" name="图片 4">
            <a:extLst>
              <a:ext uri="{FF2B5EF4-FFF2-40B4-BE49-F238E27FC236}">
                <a16:creationId xmlns:a16="http://schemas.microsoft.com/office/drawing/2014/main" id="{DE0056EA-EF10-4967-A4D8-FB1C6A62C2C1}"/>
              </a:ext>
            </a:extLst>
          </p:cNvPr>
          <p:cNvPicPr>
            <a:picLocks noChangeAspect="1"/>
          </p:cNvPicPr>
          <p:nvPr/>
        </p:nvPicPr>
        <p:blipFill>
          <a:blip r:embed="rId2"/>
          <a:stretch>
            <a:fillRect/>
          </a:stretch>
        </p:blipFill>
        <p:spPr>
          <a:xfrm>
            <a:off x="4710099" y="2971800"/>
            <a:ext cx="3495701" cy="2938484"/>
          </a:xfrm>
          <a:prstGeom prst="rect">
            <a:avLst/>
          </a:prstGeom>
        </p:spPr>
      </p:pic>
      <p:sp>
        <p:nvSpPr>
          <p:cNvPr id="6" name="矩形 5">
            <a:extLst>
              <a:ext uri="{FF2B5EF4-FFF2-40B4-BE49-F238E27FC236}">
                <a16:creationId xmlns:a16="http://schemas.microsoft.com/office/drawing/2014/main" id="{17126C9A-BCCC-46EC-80F0-8A7C1DF9B04D}"/>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607067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CA3F44E7-78E0-4224-A776-6D076DBEF964}"/>
              </a:ext>
            </a:extLst>
          </p:cNvPr>
          <p:cNvSpPr>
            <a:spLocks noGrp="1"/>
          </p:cNvSpPr>
          <p:nvPr>
            <p:ph type="title"/>
          </p:nvPr>
        </p:nvSpPr>
        <p:spPr/>
        <p:txBody>
          <a:bodyPr/>
          <a:lstStyle/>
          <a:p>
            <a:r>
              <a:rPr lang="en-US" altLang="zh-CN"/>
              <a:t>17.1.2 </a:t>
            </a:r>
            <a:r>
              <a:rPr lang="zh-CN" altLang="en-US"/>
              <a:t>传输层</a:t>
            </a:r>
            <a:r>
              <a:rPr lang="en-US" altLang="zh-CN"/>
              <a:t>:TCP</a:t>
            </a:r>
            <a:r>
              <a:rPr lang="zh-CN" altLang="en-US"/>
              <a:t>和</a:t>
            </a:r>
            <a:r>
              <a:rPr lang="en-US" altLang="zh-CN"/>
              <a:t>UDP</a:t>
            </a:r>
          </a:p>
        </p:txBody>
      </p:sp>
      <p:sp>
        <p:nvSpPr>
          <p:cNvPr id="41987" name="内容占位符 2">
            <a:extLst>
              <a:ext uri="{FF2B5EF4-FFF2-40B4-BE49-F238E27FC236}">
                <a16:creationId xmlns:a16="http://schemas.microsoft.com/office/drawing/2014/main" id="{8120A825-C1BE-4DDD-8FC8-6709A2B1CA3C}"/>
              </a:ext>
            </a:extLst>
          </p:cNvPr>
          <p:cNvSpPr>
            <a:spLocks noGrp="1"/>
          </p:cNvSpPr>
          <p:nvPr>
            <p:ph idx="1"/>
          </p:nvPr>
        </p:nvSpPr>
        <p:spPr/>
        <p:txBody>
          <a:bodyPr/>
          <a:lstStyle/>
          <a:p>
            <a:r>
              <a:rPr lang="zh-CN" altLang="en-US"/>
              <a:t>传输控制协议</a:t>
            </a:r>
            <a:r>
              <a:rPr lang="en-US" altLang="zh-CN"/>
              <a:t>(TCP)</a:t>
            </a:r>
            <a:r>
              <a:rPr lang="zh-CN" altLang="en-US"/>
              <a:t>和用户数据报协议</a:t>
            </a:r>
            <a:r>
              <a:rPr lang="en-US" altLang="zh-CN"/>
              <a:t>(UDP)</a:t>
            </a:r>
            <a:r>
              <a:rPr lang="zh-CN" altLang="en-US"/>
              <a:t>是</a:t>
            </a:r>
            <a:r>
              <a:rPr lang="en-US" altLang="zh-CN"/>
              <a:t>Internet</a:t>
            </a:r>
            <a:r>
              <a:rPr lang="zh-CN" altLang="en-US"/>
              <a:t>中用于主机之间（或端到端）通信的两个传输层协议。</a:t>
            </a:r>
          </a:p>
          <a:p>
            <a:endParaRPr lang="zh-CN" altLang="en-US"/>
          </a:p>
          <a:p>
            <a:pPr lvl="1"/>
            <a:r>
              <a:rPr lang="en-US" altLang="zh-CN"/>
              <a:t>TCP</a:t>
            </a:r>
            <a:r>
              <a:rPr lang="zh-CN" altLang="en-US"/>
              <a:t>为两台计算机间发送和接收应用程序消息提供了可靠的字节管道，与具体的应用程序类型无关。</a:t>
            </a:r>
            <a:endParaRPr lang="en-US" altLang="zh-CN"/>
          </a:p>
          <a:p>
            <a:pPr lvl="1"/>
            <a:endParaRPr lang="zh-CN" altLang="en-US"/>
          </a:p>
          <a:p>
            <a:pPr lvl="1"/>
            <a:r>
              <a:rPr lang="en-US" altLang="zh-CN"/>
              <a:t>UDP</a:t>
            </a:r>
            <a:r>
              <a:rPr lang="zh-CN" altLang="en-US"/>
              <a:t>是不可靠的无连接传输模式</a:t>
            </a:r>
            <a:r>
              <a:rPr lang="en-US" altLang="zh-CN"/>
              <a:t>;</a:t>
            </a:r>
            <a:r>
              <a:rPr lang="zh-CN" altLang="en-US"/>
              <a:t>如要可靠传递，则须由应用层中的程序来处理。</a:t>
            </a:r>
          </a:p>
        </p:txBody>
      </p:sp>
      <p:sp>
        <p:nvSpPr>
          <p:cNvPr id="4" name="灯片编号占位符 3">
            <a:extLst>
              <a:ext uri="{FF2B5EF4-FFF2-40B4-BE49-F238E27FC236}">
                <a16:creationId xmlns:a16="http://schemas.microsoft.com/office/drawing/2014/main" id="{33C6396C-888D-48B1-8076-533A7FEB7DB7}"/>
              </a:ext>
            </a:extLst>
          </p:cNvPr>
          <p:cNvSpPr>
            <a:spLocks noGrp="1"/>
          </p:cNvSpPr>
          <p:nvPr>
            <p:ph type="sldNum" sz="quarter" idx="10"/>
          </p:nvPr>
        </p:nvSpPr>
        <p:spPr/>
        <p:txBody>
          <a:bodyPr/>
          <a:lstStyle/>
          <a:p>
            <a:pPr>
              <a:defRPr/>
            </a:pPr>
            <a:fld id="{2F34BEE4-8B8C-454C-B436-131A40A4E4EC}" type="slidenum">
              <a:rPr lang="zh-CN" altLang="en-US" smtClean="0"/>
              <a:pPr>
                <a:defRPr/>
              </a:pPr>
              <a:t>31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4EE21168-3822-447D-B5AD-7D2051F82EB1}"/>
              </a:ext>
            </a:extLst>
          </p:cNvPr>
          <p:cNvSpPr>
            <a:spLocks noGrp="1"/>
          </p:cNvSpPr>
          <p:nvPr>
            <p:ph type="title"/>
          </p:nvPr>
        </p:nvSpPr>
        <p:spPr/>
        <p:txBody>
          <a:bodyPr/>
          <a:lstStyle/>
          <a:p>
            <a:r>
              <a:rPr lang="en-US" altLang="zh-CN"/>
              <a:t>17.1.2 </a:t>
            </a:r>
            <a:r>
              <a:rPr lang="zh-CN" altLang="en-US"/>
              <a:t>传输层</a:t>
            </a:r>
            <a:r>
              <a:rPr lang="en-US" altLang="zh-CN"/>
              <a:t>:TCP</a:t>
            </a:r>
            <a:r>
              <a:rPr lang="zh-CN" altLang="en-US"/>
              <a:t>和</a:t>
            </a:r>
            <a:r>
              <a:rPr lang="en-US" altLang="zh-CN"/>
              <a:t>UDP</a:t>
            </a:r>
          </a:p>
        </p:txBody>
      </p:sp>
      <p:sp>
        <p:nvSpPr>
          <p:cNvPr id="45059" name="内容占位符 2">
            <a:extLst>
              <a:ext uri="{FF2B5EF4-FFF2-40B4-BE49-F238E27FC236}">
                <a16:creationId xmlns:a16="http://schemas.microsoft.com/office/drawing/2014/main" id="{01135BA0-055E-4699-8F44-4EB533B0FDEB}"/>
              </a:ext>
            </a:extLst>
          </p:cNvPr>
          <p:cNvSpPr>
            <a:spLocks noGrp="1"/>
          </p:cNvSpPr>
          <p:nvPr>
            <p:ph idx="1"/>
          </p:nvPr>
        </p:nvSpPr>
        <p:spPr/>
        <p:txBody>
          <a:bodyPr/>
          <a:lstStyle/>
          <a:p>
            <a:endParaRPr lang="zh-CN" altLang="zh-CN"/>
          </a:p>
        </p:txBody>
      </p:sp>
      <p:sp>
        <p:nvSpPr>
          <p:cNvPr id="4" name="灯片编号占位符 3">
            <a:extLst>
              <a:ext uri="{FF2B5EF4-FFF2-40B4-BE49-F238E27FC236}">
                <a16:creationId xmlns:a16="http://schemas.microsoft.com/office/drawing/2014/main" id="{7269F30E-324E-45C0-B911-FD157DAE040E}"/>
              </a:ext>
            </a:extLst>
          </p:cNvPr>
          <p:cNvSpPr>
            <a:spLocks noGrp="1"/>
          </p:cNvSpPr>
          <p:nvPr>
            <p:ph type="sldNum" sz="quarter" idx="10"/>
          </p:nvPr>
        </p:nvSpPr>
        <p:spPr/>
        <p:txBody>
          <a:bodyPr/>
          <a:lstStyle/>
          <a:p>
            <a:pPr>
              <a:defRPr/>
            </a:pPr>
            <a:fld id="{5F330000-D548-45CA-BDDE-7EB52CBB6F31}" type="slidenum">
              <a:rPr lang="zh-CN" altLang="en-US" smtClean="0"/>
              <a:pPr>
                <a:defRPr/>
              </a:pPr>
              <a:t>32</a:t>
            </a:fld>
            <a:endParaRPr lang="en-US" altLang="zh-CN"/>
          </a:p>
        </p:txBody>
      </p:sp>
      <p:pic>
        <p:nvPicPr>
          <p:cNvPr id="45061" name="图片 4">
            <a:extLst>
              <a:ext uri="{FF2B5EF4-FFF2-40B4-BE49-F238E27FC236}">
                <a16:creationId xmlns:a16="http://schemas.microsoft.com/office/drawing/2014/main" id="{32AA2168-2881-42D9-BA18-D8D53FC8C6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676400"/>
            <a:ext cx="8137525" cy="486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05AC1-A86A-4C9F-8C50-4A679C918722}"/>
              </a:ext>
            </a:extLst>
          </p:cNvPr>
          <p:cNvSpPr>
            <a:spLocks noGrp="1"/>
          </p:cNvSpPr>
          <p:nvPr>
            <p:ph type="title"/>
          </p:nvPr>
        </p:nvSpPr>
        <p:spPr/>
        <p:txBody>
          <a:bodyPr/>
          <a:lstStyle/>
          <a:p>
            <a:r>
              <a:rPr lang="en-US" altLang="zh-CN" dirty="0"/>
              <a:t>TCP</a:t>
            </a:r>
            <a:r>
              <a:rPr lang="zh-CN" altLang="en-US" dirty="0"/>
              <a:t>协议</a:t>
            </a:r>
          </a:p>
        </p:txBody>
      </p:sp>
      <p:sp>
        <p:nvSpPr>
          <p:cNvPr id="3" name="内容占位符 2">
            <a:extLst>
              <a:ext uri="{FF2B5EF4-FFF2-40B4-BE49-F238E27FC236}">
                <a16:creationId xmlns:a16="http://schemas.microsoft.com/office/drawing/2014/main" id="{32BD7EB6-32D1-4D36-9377-53B26A435416}"/>
              </a:ext>
            </a:extLst>
          </p:cNvPr>
          <p:cNvSpPr>
            <a:spLocks noGrp="1"/>
          </p:cNvSpPr>
          <p:nvPr>
            <p:ph idx="1"/>
          </p:nvPr>
        </p:nvSpPr>
        <p:spPr/>
        <p:txBody>
          <a:bodyPr/>
          <a:lstStyle/>
          <a:p>
            <a:r>
              <a:rPr lang="en-US" altLang="zh-CN" dirty="0"/>
              <a:t>TCP</a:t>
            </a:r>
            <a:r>
              <a:rPr lang="zh-CN" altLang="en-US" dirty="0"/>
              <a:t>数据包格式</a:t>
            </a:r>
          </a:p>
        </p:txBody>
      </p:sp>
      <p:sp>
        <p:nvSpPr>
          <p:cNvPr id="4" name="灯片编号占位符 3">
            <a:extLst>
              <a:ext uri="{FF2B5EF4-FFF2-40B4-BE49-F238E27FC236}">
                <a16:creationId xmlns:a16="http://schemas.microsoft.com/office/drawing/2014/main" id="{41A320FE-C68C-4804-BA77-03EA666BC05E}"/>
              </a:ext>
            </a:extLst>
          </p:cNvPr>
          <p:cNvSpPr>
            <a:spLocks noGrp="1"/>
          </p:cNvSpPr>
          <p:nvPr>
            <p:ph type="sldNum" sz="quarter" idx="12"/>
          </p:nvPr>
        </p:nvSpPr>
        <p:spPr/>
        <p:txBody>
          <a:bodyPr/>
          <a:lstStyle/>
          <a:p>
            <a:pPr>
              <a:defRPr/>
            </a:pPr>
            <a:fld id="{CC90DC6A-70E6-4473-86B2-B5F841C3144D}" type="slidenum">
              <a:rPr lang="zh-CN" altLang="en-US" smtClean="0"/>
              <a:pPr>
                <a:defRPr/>
              </a:pPr>
              <a:t>33</a:t>
            </a:fld>
            <a:endParaRPr lang="en-US" altLang="zh-CN"/>
          </a:p>
        </p:txBody>
      </p:sp>
      <p:pic>
        <p:nvPicPr>
          <p:cNvPr id="5" name="图片 4">
            <a:extLst>
              <a:ext uri="{FF2B5EF4-FFF2-40B4-BE49-F238E27FC236}">
                <a16:creationId xmlns:a16="http://schemas.microsoft.com/office/drawing/2014/main" id="{572471C6-29C3-44D4-8F10-F6FF3B0C6B2F}"/>
              </a:ext>
            </a:extLst>
          </p:cNvPr>
          <p:cNvPicPr>
            <a:picLocks noChangeAspect="1"/>
          </p:cNvPicPr>
          <p:nvPr/>
        </p:nvPicPr>
        <p:blipFill>
          <a:blip r:embed="rId2"/>
          <a:stretch>
            <a:fillRect/>
          </a:stretch>
        </p:blipFill>
        <p:spPr>
          <a:xfrm>
            <a:off x="1796218" y="2514600"/>
            <a:ext cx="5681288" cy="3662363"/>
          </a:xfrm>
          <a:prstGeom prst="rect">
            <a:avLst/>
          </a:prstGeom>
        </p:spPr>
      </p:pic>
      <p:sp>
        <p:nvSpPr>
          <p:cNvPr id="6" name="矩形 5">
            <a:extLst>
              <a:ext uri="{FF2B5EF4-FFF2-40B4-BE49-F238E27FC236}">
                <a16:creationId xmlns:a16="http://schemas.microsoft.com/office/drawing/2014/main" id="{B9348E9A-2BBA-407F-A62F-AB8C00AFD140}"/>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481808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409B2-2125-4DCE-8AD1-28210C4AA16C}"/>
              </a:ext>
            </a:extLst>
          </p:cNvPr>
          <p:cNvSpPr>
            <a:spLocks noGrp="1"/>
          </p:cNvSpPr>
          <p:nvPr>
            <p:ph type="title"/>
          </p:nvPr>
        </p:nvSpPr>
        <p:spPr/>
        <p:txBody>
          <a:bodyPr/>
          <a:lstStyle/>
          <a:p>
            <a:r>
              <a:rPr lang="en-US" altLang="zh-CN" dirty="0"/>
              <a:t>TCP</a:t>
            </a:r>
            <a:r>
              <a:rPr lang="zh-CN" altLang="en-US" dirty="0"/>
              <a:t>协议</a:t>
            </a:r>
          </a:p>
        </p:txBody>
      </p:sp>
      <p:sp>
        <p:nvSpPr>
          <p:cNvPr id="3" name="内容占位符 2">
            <a:extLst>
              <a:ext uri="{FF2B5EF4-FFF2-40B4-BE49-F238E27FC236}">
                <a16:creationId xmlns:a16="http://schemas.microsoft.com/office/drawing/2014/main" id="{960B2B1F-A093-43DE-B610-85B991432E97}"/>
              </a:ext>
            </a:extLst>
          </p:cNvPr>
          <p:cNvSpPr>
            <a:spLocks noGrp="1"/>
          </p:cNvSpPr>
          <p:nvPr>
            <p:ph idx="1"/>
          </p:nvPr>
        </p:nvSpPr>
        <p:spPr>
          <a:xfrm>
            <a:off x="483633" y="1547821"/>
            <a:ext cx="4629150" cy="4351338"/>
          </a:xfrm>
        </p:spPr>
        <p:txBody>
          <a:bodyPr/>
          <a:lstStyle/>
          <a:p>
            <a:r>
              <a:rPr lang="zh-CN" altLang="en-US" dirty="0"/>
              <a:t>传输层</a:t>
            </a:r>
            <a:r>
              <a:rPr lang="en-US" altLang="zh-CN" dirty="0"/>
              <a:t>TCP</a:t>
            </a:r>
            <a:r>
              <a:rPr lang="zh-CN" altLang="en-US" dirty="0"/>
              <a:t>协议</a:t>
            </a:r>
            <a:endParaRPr lang="en-US" altLang="zh-CN" dirty="0"/>
          </a:p>
          <a:p>
            <a:pPr lvl="1"/>
            <a:r>
              <a:rPr lang="zh-CN" altLang="en-US" dirty="0"/>
              <a:t>端到端</a:t>
            </a:r>
            <a:r>
              <a:rPr lang="en-US" altLang="zh-CN" dirty="0"/>
              <a:t>:</a:t>
            </a:r>
            <a:r>
              <a:rPr lang="zh-CN" altLang="en-US" dirty="0"/>
              <a:t>源端口和目的端口</a:t>
            </a:r>
            <a:endParaRPr lang="en-US" altLang="zh-CN" dirty="0"/>
          </a:p>
          <a:p>
            <a:pPr lvl="1"/>
            <a:r>
              <a:rPr lang="zh-CN" altLang="en-US" dirty="0"/>
              <a:t>面向连接</a:t>
            </a:r>
            <a:endParaRPr lang="en-US" altLang="zh-CN" dirty="0"/>
          </a:p>
          <a:p>
            <a:pPr lvl="2"/>
            <a:r>
              <a:rPr lang="zh-CN" altLang="en-US" dirty="0"/>
              <a:t>三次握手建立连接</a:t>
            </a:r>
            <a:endParaRPr lang="en-US" altLang="zh-CN" dirty="0"/>
          </a:p>
          <a:p>
            <a:pPr lvl="2"/>
            <a:r>
              <a:rPr lang="zh-CN" altLang="en-US" dirty="0"/>
              <a:t>四次握手释放连接</a:t>
            </a:r>
          </a:p>
          <a:p>
            <a:pPr lvl="1"/>
            <a:r>
              <a:rPr lang="zh-CN" altLang="en-US" dirty="0"/>
              <a:t>可靠性传输</a:t>
            </a:r>
            <a:endParaRPr lang="en-US" altLang="zh-CN" dirty="0"/>
          </a:p>
          <a:p>
            <a:pPr lvl="2"/>
            <a:r>
              <a:rPr lang="zh-CN" altLang="en-US" dirty="0"/>
              <a:t>消息封装、差错检测、重传、重排等</a:t>
            </a:r>
            <a:endParaRPr lang="en-US" altLang="zh-CN" dirty="0"/>
          </a:p>
          <a:p>
            <a:pPr lvl="1"/>
            <a:r>
              <a:rPr lang="zh-CN" altLang="en-US" dirty="0"/>
              <a:t>拥塞控制</a:t>
            </a:r>
            <a:r>
              <a:rPr lang="en-US" altLang="zh-CN" dirty="0"/>
              <a:t>(AIMD)</a:t>
            </a:r>
          </a:p>
          <a:p>
            <a:pPr lvl="2"/>
            <a:r>
              <a:rPr lang="zh-CN" altLang="en-US" dirty="0"/>
              <a:t>和式增加</a:t>
            </a:r>
            <a:r>
              <a:rPr lang="en-US" altLang="zh-CN" dirty="0"/>
              <a:t>(Additive Increase)</a:t>
            </a:r>
          </a:p>
          <a:p>
            <a:pPr lvl="3"/>
            <a:r>
              <a:rPr lang="zh-CN" altLang="en-US" dirty="0"/>
              <a:t>没有拥塞时发送速率线性增加</a:t>
            </a:r>
            <a:endParaRPr lang="en-US" altLang="zh-CN" dirty="0"/>
          </a:p>
          <a:p>
            <a:pPr lvl="2"/>
            <a:r>
              <a:rPr lang="zh-CN" altLang="en-US" dirty="0"/>
              <a:t>积式减少</a:t>
            </a:r>
            <a:r>
              <a:rPr lang="en-US" altLang="zh-CN" dirty="0"/>
              <a:t>(Multiplicative Decrease)</a:t>
            </a:r>
          </a:p>
          <a:p>
            <a:pPr lvl="3"/>
            <a:r>
              <a:rPr lang="zh-CN" altLang="en-US" dirty="0"/>
              <a:t>数据包丢失时发送速率指数递减</a:t>
            </a:r>
            <a:endParaRPr lang="en-US" altLang="zh-CN" dirty="0"/>
          </a:p>
          <a:p>
            <a:pPr lvl="3"/>
            <a:endParaRPr lang="en-US" altLang="zh-CN" dirty="0"/>
          </a:p>
        </p:txBody>
      </p:sp>
      <p:sp>
        <p:nvSpPr>
          <p:cNvPr id="4" name="灯片编号占位符 3">
            <a:extLst>
              <a:ext uri="{FF2B5EF4-FFF2-40B4-BE49-F238E27FC236}">
                <a16:creationId xmlns:a16="http://schemas.microsoft.com/office/drawing/2014/main" id="{0D2F53E1-FF5C-4804-9ECF-6D25484B252B}"/>
              </a:ext>
            </a:extLst>
          </p:cNvPr>
          <p:cNvSpPr>
            <a:spLocks noGrp="1"/>
          </p:cNvSpPr>
          <p:nvPr>
            <p:ph type="sldNum" sz="quarter" idx="12"/>
          </p:nvPr>
        </p:nvSpPr>
        <p:spPr/>
        <p:txBody>
          <a:bodyPr/>
          <a:lstStyle/>
          <a:p>
            <a:pPr>
              <a:defRPr/>
            </a:pPr>
            <a:fld id="{CC90DC6A-70E6-4473-86B2-B5F841C3144D}" type="slidenum">
              <a:rPr lang="zh-CN" altLang="en-US" smtClean="0"/>
              <a:pPr>
                <a:defRPr/>
              </a:pPr>
              <a:t>34</a:t>
            </a:fld>
            <a:endParaRPr lang="en-US" altLang="zh-CN"/>
          </a:p>
        </p:txBody>
      </p:sp>
      <p:pic>
        <p:nvPicPr>
          <p:cNvPr id="5" name="图片 4">
            <a:extLst>
              <a:ext uri="{FF2B5EF4-FFF2-40B4-BE49-F238E27FC236}">
                <a16:creationId xmlns:a16="http://schemas.microsoft.com/office/drawing/2014/main" id="{8D2CCCF1-F08A-495E-8B81-9CE1372B9276}"/>
              </a:ext>
            </a:extLst>
          </p:cNvPr>
          <p:cNvPicPr>
            <a:picLocks noChangeAspect="1"/>
          </p:cNvPicPr>
          <p:nvPr/>
        </p:nvPicPr>
        <p:blipFill>
          <a:blip r:embed="rId2"/>
          <a:stretch>
            <a:fillRect/>
          </a:stretch>
        </p:blipFill>
        <p:spPr>
          <a:xfrm>
            <a:off x="4955573" y="1416032"/>
            <a:ext cx="4264627" cy="4025935"/>
          </a:xfrm>
          <a:prstGeom prst="rect">
            <a:avLst/>
          </a:prstGeom>
        </p:spPr>
      </p:pic>
      <p:sp>
        <p:nvSpPr>
          <p:cNvPr id="6" name="矩形 5">
            <a:extLst>
              <a:ext uri="{FF2B5EF4-FFF2-40B4-BE49-F238E27FC236}">
                <a16:creationId xmlns:a16="http://schemas.microsoft.com/office/drawing/2014/main" id="{F8EEC461-B35A-4AC6-94D6-F8ED1FDBD8F9}"/>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23559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73499-949A-41BA-89D0-8A75D074463F}"/>
              </a:ext>
            </a:extLst>
          </p:cNvPr>
          <p:cNvSpPr>
            <a:spLocks noGrp="1"/>
          </p:cNvSpPr>
          <p:nvPr>
            <p:ph type="title"/>
          </p:nvPr>
        </p:nvSpPr>
        <p:spPr/>
        <p:txBody>
          <a:bodyPr/>
          <a:lstStyle/>
          <a:p>
            <a:r>
              <a:rPr lang="en-US" altLang="zh-CN" dirty="0"/>
              <a:t>TCP</a:t>
            </a:r>
            <a:r>
              <a:rPr lang="zh-CN" altLang="en-US" dirty="0"/>
              <a:t>协议</a:t>
            </a:r>
          </a:p>
        </p:txBody>
      </p:sp>
      <p:sp>
        <p:nvSpPr>
          <p:cNvPr id="3" name="内容占位符 2">
            <a:extLst>
              <a:ext uri="{FF2B5EF4-FFF2-40B4-BE49-F238E27FC236}">
                <a16:creationId xmlns:a16="http://schemas.microsoft.com/office/drawing/2014/main" id="{1A4ED223-635E-4404-B044-3759BDC086CF}"/>
              </a:ext>
            </a:extLst>
          </p:cNvPr>
          <p:cNvSpPr>
            <a:spLocks noGrp="1"/>
          </p:cNvSpPr>
          <p:nvPr>
            <p:ph idx="1"/>
          </p:nvPr>
        </p:nvSpPr>
        <p:spPr>
          <a:xfrm>
            <a:off x="628650" y="1825625"/>
            <a:ext cx="5010150" cy="4351338"/>
          </a:xfrm>
        </p:spPr>
        <p:txBody>
          <a:bodyPr/>
          <a:lstStyle/>
          <a:p>
            <a:r>
              <a:rPr lang="zh-CN" altLang="en-US" dirty="0"/>
              <a:t>锯齿效应</a:t>
            </a:r>
            <a:endParaRPr lang="en-US" altLang="zh-CN" dirty="0"/>
          </a:p>
          <a:p>
            <a:pPr lvl="1"/>
            <a:r>
              <a:rPr lang="zh-CN" altLang="en-US" dirty="0"/>
              <a:t>传输速率变化高导致</a:t>
            </a:r>
            <a:endParaRPr lang="en-US" altLang="zh-CN" dirty="0"/>
          </a:p>
          <a:p>
            <a:pPr lvl="1"/>
            <a:r>
              <a:rPr lang="zh-CN" altLang="en-US" dirty="0"/>
              <a:t>对于要求传输速率相对平滑的多媒体流应用程序不可取</a:t>
            </a:r>
          </a:p>
        </p:txBody>
      </p:sp>
      <p:sp>
        <p:nvSpPr>
          <p:cNvPr id="4" name="灯片编号占位符 3">
            <a:extLst>
              <a:ext uri="{FF2B5EF4-FFF2-40B4-BE49-F238E27FC236}">
                <a16:creationId xmlns:a16="http://schemas.microsoft.com/office/drawing/2014/main" id="{EE28C654-9DDE-4DD6-B46A-02D339B52FEF}"/>
              </a:ext>
            </a:extLst>
          </p:cNvPr>
          <p:cNvSpPr>
            <a:spLocks noGrp="1"/>
          </p:cNvSpPr>
          <p:nvPr>
            <p:ph type="sldNum" sz="quarter" idx="12"/>
          </p:nvPr>
        </p:nvSpPr>
        <p:spPr/>
        <p:txBody>
          <a:bodyPr/>
          <a:lstStyle/>
          <a:p>
            <a:pPr>
              <a:defRPr/>
            </a:pPr>
            <a:fld id="{CC90DC6A-70E6-4473-86B2-B5F841C3144D}" type="slidenum">
              <a:rPr lang="zh-CN" altLang="en-US" smtClean="0"/>
              <a:pPr>
                <a:defRPr/>
              </a:pPr>
              <a:t>35</a:t>
            </a:fld>
            <a:endParaRPr lang="en-US" altLang="zh-CN"/>
          </a:p>
        </p:txBody>
      </p:sp>
      <p:pic>
        <p:nvPicPr>
          <p:cNvPr id="5" name="图片 4">
            <a:extLst>
              <a:ext uri="{FF2B5EF4-FFF2-40B4-BE49-F238E27FC236}">
                <a16:creationId xmlns:a16="http://schemas.microsoft.com/office/drawing/2014/main" id="{00F584F4-D3D8-4CFA-A247-6D1BD1C2D79A}"/>
              </a:ext>
            </a:extLst>
          </p:cNvPr>
          <p:cNvPicPr>
            <a:picLocks noChangeAspect="1"/>
          </p:cNvPicPr>
          <p:nvPr/>
        </p:nvPicPr>
        <p:blipFill>
          <a:blip r:embed="rId2"/>
          <a:stretch>
            <a:fillRect/>
          </a:stretch>
        </p:blipFill>
        <p:spPr>
          <a:xfrm>
            <a:off x="5638800" y="2057400"/>
            <a:ext cx="3334379" cy="2466990"/>
          </a:xfrm>
          <a:prstGeom prst="rect">
            <a:avLst/>
          </a:prstGeom>
        </p:spPr>
      </p:pic>
      <p:sp>
        <p:nvSpPr>
          <p:cNvPr id="6" name="矩形 5">
            <a:extLst>
              <a:ext uri="{FF2B5EF4-FFF2-40B4-BE49-F238E27FC236}">
                <a16:creationId xmlns:a16="http://schemas.microsoft.com/office/drawing/2014/main" id="{8EDBF2AB-FCF3-4202-98F0-30775DDE0325}"/>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024188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2E350-A8A9-482F-A241-F2B61A8CB041}"/>
              </a:ext>
            </a:extLst>
          </p:cNvPr>
          <p:cNvSpPr>
            <a:spLocks noGrp="1"/>
          </p:cNvSpPr>
          <p:nvPr>
            <p:ph type="title"/>
          </p:nvPr>
        </p:nvSpPr>
        <p:spPr/>
        <p:txBody>
          <a:bodyPr/>
          <a:lstStyle/>
          <a:p>
            <a:r>
              <a:rPr lang="zh-CN" altLang="en-US" dirty="0"/>
              <a:t>传输层协议</a:t>
            </a:r>
          </a:p>
        </p:txBody>
      </p:sp>
      <p:sp>
        <p:nvSpPr>
          <p:cNvPr id="3" name="内容占位符 2">
            <a:extLst>
              <a:ext uri="{FF2B5EF4-FFF2-40B4-BE49-F238E27FC236}">
                <a16:creationId xmlns:a16="http://schemas.microsoft.com/office/drawing/2014/main" id="{0D0A8D67-D78B-47D9-8CA4-749E2CDD2472}"/>
              </a:ext>
            </a:extLst>
          </p:cNvPr>
          <p:cNvSpPr>
            <a:spLocks noGrp="1"/>
          </p:cNvSpPr>
          <p:nvPr>
            <p:ph idx="1"/>
          </p:nvPr>
        </p:nvSpPr>
        <p:spPr/>
        <p:txBody>
          <a:bodyPr/>
          <a:lstStyle/>
          <a:p>
            <a:r>
              <a:rPr lang="en-US" altLang="zh-CN" dirty="0"/>
              <a:t>UDP</a:t>
            </a:r>
            <a:r>
              <a:rPr lang="zh-CN" altLang="en-US" dirty="0"/>
              <a:t>协议</a:t>
            </a:r>
            <a:endParaRPr lang="en-US" altLang="zh-CN" dirty="0"/>
          </a:p>
          <a:p>
            <a:pPr lvl="1"/>
            <a:r>
              <a:rPr lang="zh-CN" altLang="en-US" dirty="0"/>
              <a:t>无连接、不可靠</a:t>
            </a:r>
            <a:endParaRPr lang="en-US" altLang="zh-CN" dirty="0"/>
          </a:p>
          <a:p>
            <a:pPr lvl="1"/>
            <a:r>
              <a:rPr lang="zh-CN" altLang="en-US" dirty="0"/>
              <a:t>多路复用</a:t>
            </a:r>
            <a:endParaRPr lang="en-US" altLang="zh-CN" dirty="0"/>
          </a:p>
          <a:p>
            <a:pPr lvl="1"/>
            <a:r>
              <a:rPr lang="zh-CN" altLang="en-US" dirty="0"/>
              <a:t>传输速度快</a:t>
            </a:r>
            <a:endParaRPr lang="en-US" altLang="zh-CN" dirty="0"/>
          </a:p>
          <a:p>
            <a:r>
              <a:rPr lang="en-US" altLang="zh-CN" dirty="0"/>
              <a:t>TCP</a:t>
            </a:r>
            <a:r>
              <a:rPr lang="zh-CN" altLang="en-US" dirty="0"/>
              <a:t>友好速率控制</a:t>
            </a:r>
            <a:endParaRPr lang="en-US" altLang="zh-CN" dirty="0"/>
          </a:p>
          <a:p>
            <a:pPr lvl="1"/>
            <a:r>
              <a:rPr lang="en-US" altLang="zh-CN" dirty="0"/>
              <a:t>TCP Friendly Rate Control (TFRC)</a:t>
            </a:r>
          </a:p>
          <a:p>
            <a:pPr lvl="1"/>
            <a:r>
              <a:rPr lang="en-US" altLang="zh-CN" dirty="0"/>
              <a:t>TCP</a:t>
            </a:r>
            <a:r>
              <a:rPr lang="zh-CN" altLang="en-US" dirty="0"/>
              <a:t>拥塞控制的锯齿效应不太适合于流媒体，</a:t>
            </a:r>
            <a:r>
              <a:rPr lang="en-US" altLang="zh-CN" dirty="0"/>
              <a:t>UDP</a:t>
            </a:r>
            <a:r>
              <a:rPr lang="zh-CN" altLang="en-US" dirty="0"/>
              <a:t>过于激进而干扰其他流</a:t>
            </a:r>
            <a:endParaRPr lang="en-US" altLang="zh-CN" dirty="0"/>
          </a:p>
          <a:p>
            <a:pPr lvl="1"/>
            <a:r>
              <a:rPr lang="en-US" altLang="zh-CN" dirty="0"/>
              <a:t>TCP</a:t>
            </a:r>
            <a:r>
              <a:rPr lang="zh-CN" altLang="en-US" dirty="0"/>
              <a:t>友好速率控制</a:t>
            </a:r>
            <a:r>
              <a:rPr lang="en-US" altLang="zh-CN" dirty="0"/>
              <a:t>(TFRC)</a:t>
            </a:r>
            <a:r>
              <a:rPr lang="zh-CN" altLang="en-US" dirty="0"/>
              <a:t>，保证了</a:t>
            </a:r>
            <a:r>
              <a:rPr lang="en-US" altLang="zh-CN" dirty="0"/>
              <a:t>UDP</a:t>
            </a:r>
            <a:r>
              <a:rPr lang="zh-CN" altLang="en-US" dirty="0"/>
              <a:t>流在与</a:t>
            </a:r>
            <a:r>
              <a:rPr lang="en-US" altLang="zh-CN" dirty="0"/>
              <a:t>TCP</a:t>
            </a:r>
            <a:r>
              <a:rPr lang="zh-CN" altLang="en-US" dirty="0"/>
              <a:t>流竞争带宽时的公平性</a:t>
            </a:r>
            <a:endParaRPr lang="en-US" altLang="zh-CN" dirty="0"/>
          </a:p>
          <a:p>
            <a:pPr lvl="1"/>
            <a:r>
              <a:rPr lang="en-US" altLang="zh-CN" dirty="0"/>
              <a:t>TFRC</a:t>
            </a:r>
            <a:r>
              <a:rPr lang="zh-CN" altLang="en-US" dirty="0"/>
              <a:t>通过使用发送方或接收方可以观察到的参数来估计相同路径上的等效</a:t>
            </a:r>
            <a:r>
              <a:rPr lang="en-US" altLang="zh-CN" dirty="0"/>
              <a:t>TCP</a:t>
            </a:r>
            <a:r>
              <a:rPr lang="zh-CN" altLang="en-US" dirty="0"/>
              <a:t>吞吐量来实现</a:t>
            </a:r>
            <a:endParaRPr lang="en-US" altLang="zh-CN" dirty="0"/>
          </a:p>
          <a:p>
            <a:pPr lvl="1"/>
            <a:endParaRPr lang="en-US" altLang="zh-CN" dirty="0"/>
          </a:p>
          <a:p>
            <a:pPr marL="457200" lvl="1" indent="0">
              <a:buNone/>
            </a:pPr>
            <a:endParaRPr lang="zh-CN" altLang="en-US" dirty="0"/>
          </a:p>
        </p:txBody>
      </p:sp>
      <p:sp>
        <p:nvSpPr>
          <p:cNvPr id="4" name="灯片编号占位符 3">
            <a:extLst>
              <a:ext uri="{FF2B5EF4-FFF2-40B4-BE49-F238E27FC236}">
                <a16:creationId xmlns:a16="http://schemas.microsoft.com/office/drawing/2014/main" id="{8B86153E-68F5-4806-907E-1181EB426FFD}"/>
              </a:ext>
            </a:extLst>
          </p:cNvPr>
          <p:cNvSpPr>
            <a:spLocks noGrp="1"/>
          </p:cNvSpPr>
          <p:nvPr>
            <p:ph type="sldNum" sz="quarter" idx="12"/>
          </p:nvPr>
        </p:nvSpPr>
        <p:spPr/>
        <p:txBody>
          <a:bodyPr/>
          <a:lstStyle/>
          <a:p>
            <a:pPr>
              <a:defRPr/>
            </a:pPr>
            <a:fld id="{CC90DC6A-70E6-4473-86B2-B5F841C3144D}" type="slidenum">
              <a:rPr lang="zh-CN" altLang="en-US" smtClean="0"/>
              <a:pPr>
                <a:defRPr/>
              </a:pPr>
              <a:t>36</a:t>
            </a:fld>
            <a:endParaRPr lang="en-US" altLang="zh-CN"/>
          </a:p>
        </p:txBody>
      </p:sp>
      <p:pic>
        <p:nvPicPr>
          <p:cNvPr id="5" name="图片 4">
            <a:extLst>
              <a:ext uri="{FF2B5EF4-FFF2-40B4-BE49-F238E27FC236}">
                <a16:creationId xmlns:a16="http://schemas.microsoft.com/office/drawing/2014/main" id="{34EA0000-0525-4FF0-B754-13CDC476E17B}"/>
              </a:ext>
            </a:extLst>
          </p:cNvPr>
          <p:cNvPicPr>
            <a:picLocks noChangeAspect="1"/>
          </p:cNvPicPr>
          <p:nvPr/>
        </p:nvPicPr>
        <p:blipFill>
          <a:blip r:embed="rId2"/>
          <a:stretch>
            <a:fillRect/>
          </a:stretch>
        </p:blipFill>
        <p:spPr>
          <a:xfrm>
            <a:off x="3505200" y="2634479"/>
            <a:ext cx="5453655" cy="821953"/>
          </a:xfrm>
          <a:prstGeom prst="rect">
            <a:avLst/>
          </a:prstGeom>
        </p:spPr>
      </p:pic>
      <p:sp>
        <p:nvSpPr>
          <p:cNvPr id="6" name="矩形 5">
            <a:extLst>
              <a:ext uri="{FF2B5EF4-FFF2-40B4-BE49-F238E27FC236}">
                <a16:creationId xmlns:a16="http://schemas.microsoft.com/office/drawing/2014/main" id="{0712CEB8-BB00-497E-935A-88EF5D366B70}"/>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4135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79DE9467-E031-4C80-B0F4-4A554DFD0404}"/>
              </a:ext>
            </a:extLst>
          </p:cNvPr>
          <p:cNvSpPr>
            <a:spLocks noGrp="1"/>
          </p:cNvSpPr>
          <p:nvPr>
            <p:ph type="title"/>
          </p:nvPr>
        </p:nvSpPr>
        <p:spPr/>
        <p:txBody>
          <a:bodyPr/>
          <a:lstStyle/>
          <a:p>
            <a:r>
              <a:rPr lang="en-US" altLang="zh-CN"/>
              <a:t>17.1.3 </a:t>
            </a:r>
            <a:r>
              <a:rPr lang="zh-CN" altLang="en-US"/>
              <a:t>网络地址转换和防火墙</a:t>
            </a:r>
          </a:p>
        </p:txBody>
      </p:sp>
      <p:sp>
        <p:nvSpPr>
          <p:cNvPr id="4" name="灯片编号占位符 3">
            <a:extLst>
              <a:ext uri="{FF2B5EF4-FFF2-40B4-BE49-F238E27FC236}">
                <a16:creationId xmlns:a16="http://schemas.microsoft.com/office/drawing/2014/main" id="{84CDE0F7-FA52-4B47-B1D4-9038EC29FF06}"/>
              </a:ext>
            </a:extLst>
          </p:cNvPr>
          <p:cNvSpPr>
            <a:spLocks noGrp="1"/>
          </p:cNvSpPr>
          <p:nvPr>
            <p:ph type="sldNum" sz="quarter" idx="10"/>
          </p:nvPr>
        </p:nvSpPr>
        <p:spPr>
          <a:xfrm>
            <a:off x="628650" y="6356350"/>
            <a:ext cx="2057400" cy="365125"/>
          </a:xfrm>
        </p:spPr>
        <p:txBody>
          <a:bodyPr/>
          <a:lstStyle/>
          <a:p>
            <a:pPr>
              <a:defRPr/>
            </a:pPr>
            <a:fld id="{C33D21AF-61F3-4C57-8B66-C236E4C732DB}" type="slidenum">
              <a:rPr lang="zh-CN" altLang="en-US" smtClean="0"/>
              <a:pPr>
                <a:defRPr/>
              </a:pPr>
              <a:t>37</a:t>
            </a:fld>
            <a:endParaRPr lang="en-US" altLang="zh-CN"/>
          </a:p>
        </p:txBody>
      </p:sp>
      <p:pic>
        <p:nvPicPr>
          <p:cNvPr id="46085" name="图片 4">
            <a:extLst>
              <a:ext uri="{FF2B5EF4-FFF2-40B4-BE49-F238E27FC236}">
                <a16:creationId xmlns:a16="http://schemas.microsoft.com/office/drawing/2014/main" id="{3ABAEFF3-E903-4B2E-BA71-CA5ED9B5F8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29709"/>
            <a:ext cx="7086600" cy="31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a:extLst>
              <a:ext uri="{FF2B5EF4-FFF2-40B4-BE49-F238E27FC236}">
                <a16:creationId xmlns:a16="http://schemas.microsoft.com/office/drawing/2014/main" id="{BE484F8A-AF3E-4E8C-9909-92B5181F0280}"/>
              </a:ext>
            </a:extLst>
          </p:cNvPr>
          <p:cNvSpPr>
            <a:spLocks noGrp="1"/>
          </p:cNvSpPr>
          <p:nvPr>
            <p:ph idx="1"/>
          </p:nvPr>
        </p:nvSpPr>
        <p:spPr>
          <a:xfrm>
            <a:off x="628650" y="1825625"/>
            <a:ext cx="7886700" cy="4351338"/>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p>
          <a:p>
            <a:r>
              <a:rPr lang="zh-CN" altLang="en-US" sz="2000" dirty="0"/>
              <a:t>为了解决</a:t>
            </a:r>
            <a:r>
              <a:rPr lang="en-US" altLang="zh-CN" sz="2000" dirty="0"/>
              <a:t>IPV4</a:t>
            </a:r>
            <a:r>
              <a:rPr lang="zh-CN" altLang="en-US" sz="2000" dirty="0"/>
              <a:t>地址短缺问题，一个实用的解决方案是网络地址转换</a:t>
            </a:r>
            <a:r>
              <a:rPr lang="en-US" altLang="zh-CN" sz="2000" dirty="0"/>
              <a:t>(NAT)</a:t>
            </a:r>
          </a:p>
          <a:p>
            <a:endParaRPr lang="en-US" altLang="zh-CN" dirty="0"/>
          </a:p>
        </p:txBody>
      </p:sp>
      <p:pic>
        <p:nvPicPr>
          <p:cNvPr id="5" name="图片 4">
            <a:extLst>
              <a:ext uri="{FF2B5EF4-FFF2-40B4-BE49-F238E27FC236}">
                <a16:creationId xmlns:a16="http://schemas.microsoft.com/office/drawing/2014/main" id="{83CF57CF-C376-4CDF-8774-D639DFBBC1C9}"/>
              </a:ext>
            </a:extLst>
          </p:cNvPr>
          <p:cNvPicPr>
            <a:picLocks noChangeAspect="1"/>
          </p:cNvPicPr>
          <p:nvPr/>
        </p:nvPicPr>
        <p:blipFill>
          <a:blip r:embed="rId3"/>
          <a:stretch>
            <a:fillRect/>
          </a:stretch>
        </p:blipFill>
        <p:spPr>
          <a:xfrm>
            <a:off x="990600" y="4859752"/>
            <a:ext cx="6133509" cy="6096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FE3A438E-541D-4B5A-BFF7-567DD7B07214}"/>
              </a:ext>
            </a:extLst>
          </p:cNvPr>
          <p:cNvSpPr>
            <a:spLocks noGrp="1"/>
          </p:cNvSpPr>
          <p:nvPr>
            <p:ph type="title"/>
          </p:nvPr>
        </p:nvSpPr>
        <p:spPr/>
        <p:txBody>
          <a:bodyPr/>
          <a:lstStyle/>
          <a:p>
            <a:r>
              <a:rPr lang="en-US" altLang="zh-CN"/>
              <a:t>17.1.3 </a:t>
            </a:r>
            <a:r>
              <a:rPr lang="zh-CN" altLang="en-US"/>
              <a:t>网络地址转换和防火墙</a:t>
            </a:r>
          </a:p>
        </p:txBody>
      </p:sp>
      <p:sp>
        <p:nvSpPr>
          <p:cNvPr id="47107" name="内容占位符 2">
            <a:extLst>
              <a:ext uri="{FF2B5EF4-FFF2-40B4-BE49-F238E27FC236}">
                <a16:creationId xmlns:a16="http://schemas.microsoft.com/office/drawing/2014/main" id="{5F96C64A-992F-432D-8AEE-51EB7346D230}"/>
              </a:ext>
            </a:extLst>
          </p:cNvPr>
          <p:cNvSpPr>
            <a:spLocks noGrp="1"/>
          </p:cNvSpPr>
          <p:nvPr>
            <p:ph idx="1"/>
          </p:nvPr>
        </p:nvSpPr>
        <p:spPr/>
        <p:txBody>
          <a:bodyPr/>
          <a:lstStyle/>
          <a:p>
            <a:pPr lvl="1"/>
            <a:r>
              <a:rPr lang="zh-CN" altLang="en-US"/>
              <a:t>虽然</a:t>
            </a:r>
            <a:r>
              <a:rPr lang="en-US" altLang="zh-CN"/>
              <a:t>NAT</a:t>
            </a:r>
            <a:r>
              <a:rPr lang="zh-CN" altLang="en-US"/>
              <a:t>缓解了 </a:t>
            </a:r>
            <a:r>
              <a:rPr lang="en-US" altLang="zh-CN"/>
              <a:t>IP </a:t>
            </a:r>
            <a:r>
              <a:rPr lang="zh-CN" altLang="en-US"/>
              <a:t>地址短缺问题，但它加大了对节点成对连接的基本限制，并可能禁止节点与其他设备间的直接通信。</a:t>
            </a:r>
          </a:p>
          <a:p>
            <a:pPr lvl="1"/>
            <a:endParaRPr lang="zh-CN" altLang="en-US"/>
          </a:p>
          <a:p>
            <a:pPr lvl="1"/>
            <a:r>
              <a:rPr lang="zh-CN" altLang="en-US"/>
              <a:t>防火墙也存在类似的渗透问题，防火墙是一种基于软件或硬件的网络安全系统，可以根据规则集控制传入和传出网络流量。</a:t>
            </a:r>
          </a:p>
          <a:p>
            <a:pPr lvl="1"/>
            <a:endParaRPr lang="zh-CN" altLang="en-US"/>
          </a:p>
          <a:p>
            <a:pPr lvl="1"/>
            <a:r>
              <a:rPr lang="zh-CN" altLang="en-US"/>
              <a:t>连通性约束对于互联网上多媒体内容分发机制的可行性是一个重大的挑战，尤其是点对点（</a:t>
            </a:r>
            <a:r>
              <a:rPr lang="en-US" altLang="zh-CN"/>
              <a:t>P2P</a:t>
            </a:r>
            <a:r>
              <a:rPr lang="zh-CN" altLang="en-US"/>
              <a:t>）共享机制。</a:t>
            </a:r>
          </a:p>
        </p:txBody>
      </p:sp>
      <p:sp>
        <p:nvSpPr>
          <p:cNvPr id="4" name="灯片编号占位符 3">
            <a:extLst>
              <a:ext uri="{FF2B5EF4-FFF2-40B4-BE49-F238E27FC236}">
                <a16:creationId xmlns:a16="http://schemas.microsoft.com/office/drawing/2014/main" id="{27A0FAA0-0B57-49BB-B69D-7121EC409CAD}"/>
              </a:ext>
            </a:extLst>
          </p:cNvPr>
          <p:cNvSpPr>
            <a:spLocks noGrp="1"/>
          </p:cNvSpPr>
          <p:nvPr>
            <p:ph type="sldNum" sz="quarter" idx="10"/>
          </p:nvPr>
        </p:nvSpPr>
        <p:spPr/>
        <p:txBody>
          <a:bodyPr/>
          <a:lstStyle/>
          <a:p>
            <a:pPr>
              <a:defRPr/>
            </a:pPr>
            <a:fld id="{353772FC-BD39-4EE5-882A-96C5152121FB}" type="slidenum">
              <a:rPr lang="zh-CN" altLang="en-US" smtClean="0"/>
              <a:pPr>
                <a:defRPr/>
              </a:pPr>
              <a:t>38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046D8-F1E9-4597-BA74-5FE5CE961594}"/>
              </a:ext>
            </a:extLst>
          </p:cNvPr>
          <p:cNvSpPr>
            <a:spLocks noGrp="1"/>
          </p:cNvSpPr>
          <p:nvPr>
            <p:ph type="title"/>
          </p:nvPr>
        </p:nvSpPr>
        <p:spPr/>
        <p:txBody>
          <a:bodyPr/>
          <a:lstStyle/>
          <a:p>
            <a:r>
              <a:rPr lang="zh-CN" altLang="en-US" dirty="0"/>
              <a:t>网络地址转换和防火墙</a:t>
            </a:r>
          </a:p>
        </p:txBody>
      </p:sp>
      <p:sp>
        <p:nvSpPr>
          <p:cNvPr id="3" name="内容占位符 2">
            <a:extLst>
              <a:ext uri="{FF2B5EF4-FFF2-40B4-BE49-F238E27FC236}">
                <a16:creationId xmlns:a16="http://schemas.microsoft.com/office/drawing/2014/main" id="{BB5756A0-0B77-4D95-8A07-94AF76D0FA75}"/>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F361AC4B-850B-4C3C-80AA-D58A4D40F181}"/>
              </a:ext>
            </a:extLst>
          </p:cNvPr>
          <p:cNvSpPr>
            <a:spLocks noGrp="1"/>
          </p:cNvSpPr>
          <p:nvPr>
            <p:ph type="sldNum" sz="quarter" idx="12"/>
          </p:nvPr>
        </p:nvSpPr>
        <p:spPr/>
        <p:txBody>
          <a:bodyPr/>
          <a:lstStyle/>
          <a:p>
            <a:pPr>
              <a:defRPr/>
            </a:pPr>
            <a:fld id="{CC90DC6A-70E6-4473-86B2-B5F841C3144D}" type="slidenum">
              <a:rPr lang="zh-CN" altLang="en-US" smtClean="0"/>
              <a:pPr>
                <a:defRPr/>
              </a:pPr>
              <a:t>39</a:t>
            </a:fld>
            <a:endParaRPr lang="en-US" altLang="zh-CN"/>
          </a:p>
        </p:txBody>
      </p:sp>
      <p:pic>
        <p:nvPicPr>
          <p:cNvPr id="5" name="图片 4">
            <a:extLst>
              <a:ext uri="{FF2B5EF4-FFF2-40B4-BE49-F238E27FC236}">
                <a16:creationId xmlns:a16="http://schemas.microsoft.com/office/drawing/2014/main" id="{9D6661E5-F2EC-44DE-8D91-60BB041A8304}"/>
              </a:ext>
            </a:extLst>
          </p:cNvPr>
          <p:cNvPicPr>
            <a:picLocks noChangeAspect="1"/>
          </p:cNvPicPr>
          <p:nvPr/>
        </p:nvPicPr>
        <p:blipFill>
          <a:blip r:embed="rId2"/>
          <a:stretch>
            <a:fillRect/>
          </a:stretch>
        </p:blipFill>
        <p:spPr>
          <a:xfrm>
            <a:off x="757209" y="1825625"/>
            <a:ext cx="7629581" cy="1509724"/>
          </a:xfrm>
          <a:prstGeom prst="rect">
            <a:avLst/>
          </a:prstGeom>
        </p:spPr>
      </p:pic>
      <p:pic>
        <p:nvPicPr>
          <p:cNvPr id="6" name="图片 5">
            <a:extLst>
              <a:ext uri="{FF2B5EF4-FFF2-40B4-BE49-F238E27FC236}">
                <a16:creationId xmlns:a16="http://schemas.microsoft.com/office/drawing/2014/main" id="{E14C43E8-6B11-477F-9492-946D11244B1D}"/>
              </a:ext>
            </a:extLst>
          </p:cNvPr>
          <p:cNvPicPr>
            <a:picLocks noChangeAspect="1"/>
          </p:cNvPicPr>
          <p:nvPr/>
        </p:nvPicPr>
        <p:blipFill>
          <a:blip r:embed="rId3"/>
          <a:stretch>
            <a:fillRect/>
          </a:stretch>
        </p:blipFill>
        <p:spPr>
          <a:xfrm>
            <a:off x="775497" y="4001294"/>
            <a:ext cx="4252944" cy="1133483"/>
          </a:xfrm>
          <a:prstGeom prst="rect">
            <a:avLst/>
          </a:prstGeom>
        </p:spPr>
      </p:pic>
      <p:pic>
        <p:nvPicPr>
          <p:cNvPr id="7" name="图片 6">
            <a:extLst>
              <a:ext uri="{FF2B5EF4-FFF2-40B4-BE49-F238E27FC236}">
                <a16:creationId xmlns:a16="http://schemas.microsoft.com/office/drawing/2014/main" id="{DC2397B6-C35D-4896-9A07-9C5BFB981D93}"/>
              </a:ext>
            </a:extLst>
          </p:cNvPr>
          <p:cNvPicPr>
            <a:picLocks noChangeAspect="1"/>
          </p:cNvPicPr>
          <p:nvPr/>
        </p:nvPicPr>
        <p:blipFill>
          <a:blip r:embed="rId4"/>
          <a:stretch>
            <a:fillRect/>
          </a:stretch>
        </p:blipFill>
        <p:spPr>
          <a:xfrm>
            <a:off x="5401904" y="4239421"/>
            <a:ext cx="2776558" cy="1033470"/>
          </a:xfrm>
          <a:prstGeom prst="rect">
            <a:avLst/>
          </a:prstGeom>
        </p:spPr>
      </p:pic>
      <p:sp>
        <p:nvSpPr>
          <p:cNvPr id="8" name="矩形 7">
            <a:extLst>
              <a:ext uri="{FF2B5EF4-FFF2-40B4-BE49-F238E27FC236}">
                <a16:creationId xmlns:a16="http://schemas.microsoft.com/office/drawing/2014/main" id="{E0FB814B-ECE1-458F-93B1-E322B36DD09F}"/>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152662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5">
            <a:extLst>
              <a:ext uri="{FF2B5EF4-FFF2-40B4-BE49-F238E27FC236}">
                <a16:creationId xmlns:a16="http://schemas.microsoft.com/office/drawing/2014/main" id="{C2FF18B4-4DD6-4305-AF3A-247404D4C7F4}"/>
              </a:ext>
            </a:extLst>
          </p:cNvPr>
          <p:cNvSpPr>
            <a:spLocks noGrp="1"/>
          </p:cNvSpPr>
          <p:nvPr>
            <p:ph type="title"/>
          </p:nvPr>
        </p:nvSpPr>
        <p:spPr/>
        <p:txBody>
          <a:bodyPr/>
          <a:lstStyle/>
          <a:p>
            <a:r>
              <a:rPr lang="en-US" altLang="zh-CN"/>
              <a:t>17.1 </a:t>
            </a:r>
            <a:r>
              <a:rPr lang="zh-CN" altLang="en-US"/>
              <a:t>计算机通信网络</a:t>
            </a:r>
          </a:p>
        </p:txBody>
      </p:sp>
      <p:sp>
        <p:nvSpPr>
          <p:cNvPr id="23555" name="内容占位符 6">
            <a:extLst>
              <a:ext uri="{FF2B5EF4-FFF2-40B4-BE49-F238E27FC236}">
                <a16:creationId xmlns:a16="http://schemas.microsoft.com/office/drawing/2014/main" id="{7D3582C8-EDC4-4DCB-BE2C-F9108EEEE059}"/>
              </a:ext>
            </a:extLst>
          </p:cNvPr>
          <p:cNvSpPr>
            <a:spLocks noGrp="1"/>
          </p:cNvSpPr>
          <p:nvPr>
            <p:ph idx="1"/>
          </p:nvPr>
        </p:nvSpPr>
        <p:spPr/>
        <p:txBody>
          <a:bodyPr/>
          <a:lstStyle/>
          <a:p>
            <a:r>
              <a:rPr lang="zh-CN" altLang="en-US"/>
              <a:t>计算机网络对于现代计算环境至关重要。</a:t>
            </a:r>
            <a:endParaRPr lang="en-US" altLang="zh-CN"/>
          </a:p>
          <a:p>
            <a:endParaRPr lang="zh-CN" altLang="en-US"/>
          </a:p>
          <a:p>
            <a:r>
              <a:rPr lang="zh-CN" altLang="en-US"/>
              <a:t>多媒体通信网络面临计算机通信网络相同的技术问题。</a:t>
            </a:r>
          </a:p>
          <a:p>
            <a:endParaRPr lang="en-US" altLang="zh-CN"/>
          </a:p>
          <a:p>
            <a:r>
              <a:rPr lang="zh-CN" altLang="en-US"/>
              <a:t>各种新老多媒体应用持续增长的需求已使网络成为最活跃的研发领域之一。</a:t>
            </a:r>
          </a:p>
        </p:txBody>
      </p:sp>
      <p:sp>
        <p:nvSpPr>
          <p:cNvPr id="5" name="灯片编号占位符 4">
            <a:extLst>
              <a:ext uri="{FF2B5EF4-FFF2-40B4-BE49-F238E27FC236}">
                <a16:creationId xmlns:a16="http://schemas.microsoft.com/office/drawing/2014/main" id="{4E19EA5F-CF26-4C4B-B00A-D0BDBCA76C78}"/>
              </a:ext>
            </a:extLst>
          </p:cNvPr>
          <p:cNvSpPr>
            <a:spLocks noGrp="1"/>
          </p:cNvSpPr>
          <p:nvPr>
            <p:ph type="sldNum" sz="quarter" idx="10"/>
          </p:nvPr>
        </p:nvSpPr>
        <p:spPr/>
        <p:txBody>
          <a:bodyPr/>
          <a:lstStyle/>
          <a:p>
            <a:pPr>
              <a:defRPr/>
            </a:pPr>
            <a:fld id="{417ECF1A-9744-49F3-9F35-31B946284AD5}" type="slidenum">
              <a:rPr lang="zh-CN" altLang="en-US" smtClean="0"/>
              <a:pPr>
                <a:defRPr/>
              </a:pPr>
              <a:t>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1668A85-4BBC-4654-BD8D-9FD7B369B846}"/>
              </a:ext>
            </a:extLst>
          </p:cNvPr>
          <p:cNvPicPr>
            <a:picLocks noChangeAspect="1"/>
          </p:cNvPicPr>
          <p:nvPr/>
        </p:nvPicPr>
        <p:blipFill>
          <a:blip r:embed="rId2"/>
          <a:stretch>
            <a:fillRect/>
          </a:stretch>
        </p:blipFill>
        <p:spPr>
          <a:xfrm>
            <a:off x="5486400" y="1804289"/>
            <a:ext cx="3933854" cy="3438550"/>
          </a:xfrm>
          <a:prstGeom prst="rect">
            <a:avLst/>
          </a:prstGeom>
        </p:spPr>
      </p:pic>
      <p:sp>
        <p:nvSpPr>
          <p:cNvPr id="2" name="标题 1">
            <a:extLst>
              <a:ext uri="{FF2B5EF4-FFF2-40B4-BE49-F238E27FC236}">
                <a16:creationId xmlns:a16="http://schemas.microsoft.com/office/drawing/2014/main" id="{2D62AC48-1136-424E-842E-D98BD29F749E}"/>
              </a:ext>
            </a:extLst>
          </p:cNvPr>
          <p:cNvSpPr>
            <a:spLocks noGrp="1"/>
          </p:cNvSpPr>
          <p:nvPr>
            <p:ph type="title"/>
          </p:nvPr>
        </p:nvSpPr>
        <p:spPr/>
        <p:txBody>
          <a:bodyPr/>
          <a:lstStyle/>
          <a:p>
            <a:r>
              <a:rPr lang="zh-CN" altLang="en-US" dirty="0"/>
              <a:t>组播</a:t>
            </a:r>
          </a:p>
        </p:txBody>
      </p:sp>
      <p:sp>
        <p:nvSpPr>
          <p:cNvPr id="3" name="内容占位符 2">
            <a:extLst>
              <a:ext uri="{FF2B5EF4-FFF2-40B4-BE49-F238E27FC236}">
                <a16:creationId xmlns:a16="http://schemas.microsoft.com/office/drawing/2014/main" id="{DE65A231-9BB8-414D-8EA9-D95557A945CC}"/>
              </a:ext>
            </a:extLst>
          </p:cNvPr>
          <p:cNvSpPr>
            <a:spLocks noGrp="1"/>
          </p:cNvSpPr>
          <p:nvPr>
            <p:ph idx="1"/>
          </p:nvPr>
        </p:nvSpPr>
        <p:spPr>
          <a:xfrm>
            <a:off x="628650" y="1825625"/>
            <a:ext cx="5391150" cy="4351338"/>
          </a:xfrm>
        </p:spPr>
        <p:txBody>
          <a:bodyPr/>
          <a:lstStyle/>
          <a:p>
            <a:r>
              <a:rPr lang="zh-CN" altLang="en-US" dirty="0"/>
              <a:t>组播</a:t>
            </a:r>
            <a:endParaRPr lang="en-US" altLang="zh-CN" dirty="0"/>
          </a:p>
          <a:p>
            <a:pPr lvl="1"/>
            <a:r>
              <a:rPr lang="zh-CN" altLang="en-US" dirty="0"/>
              <a:t>消息被发送到一组指定的节点</a:t>
            </a:r>
            <a:endParaRPr lang="en-US" altLang="zh-CN" dirty="0"/>
          </a:p>
          <a:p>
            <a:r>
              <a:rPr lang="zh-CN" altLang="en-US" dirty="0"/>
              <a:t>组播分类</a:t>
            </a:r>
            <a:endParaRPr lang="en-US" altLang="zh-CN" dirty="0"/>
          </a:p>
          <a:p>
            <a:pPr lvl="1"/>
            <a:r>
              <a:rPr lang="en-US" altLang="zh-CN" dirty="0"/>
              <a:t>IP</a:t>
            </a:r>
            <a:r>
              <a:rPr lang="zh-CN" altLang="en-US" dirty="0"/>
              <a:t>组播</a:t>
            </a:r>
            <a:endParaRPr lang="en-US" altLang="zh-CN" dirty="0"/>
          </a:p>
          <a:p>
            <a:pPr lvl="2"/>
            <a:r>
              <a:rPr lang="zh-CN" altLang="en-US" dirty="0"/>
              <a:t>使用互联网组管理协议</a:t>
            </a:r>
            <a:r>
              <a:rPr lang="en-US" altLang="zh-CN" dirty="0"/>
              <a:t>(IGMP)</a:t>
            </a:r>
            <a:r>
              <a:rPr lang="zh-CN" altLang="en-US" dirty="0"/>
              <a:t>管理</a:t>
            </a:r>
            <a:endParaRPr lang="en-US" altLang="zh-CN" dirty="0"/>
          </a:p>
          <a:p>
            <a:pPr lvl="2"/>
            <a:r>
              <a:rPr lang="zh-CN" altLang="en-US" dirty="0"/>
              <a:t>基于共享树实现</a:t>
            </a:r>
            <a:endParaRPr lang="en-US" altLang="zh-CN" dirty="0"/>
          </a:p>
          <a:p>
            <a:pPr lvl="2"/>
            <a:r>
              <a:rPr lang="zh-CN" altLang="en-US" dirty="0"/>
              <a:t>对于流媒体实现困难</a:t>
            </a:r>
            <a:endParaRPr lang="en-US" altLang="zh-CN" dirty="0"/>
          </a:p>
          <a:p>
            <a:pPr lvl="3"/>
            <a:r>
              <a:rPr lang="zh-CN" altLang="en-US" dirty="0"/>
              <a:t>网络异构、用户需求复杂</a:t>
            </a:r>
          </a:p>
          <a:p>
            <a:pPr lvl="1"/>
            <a:r>
              <a:rPr lang="zh-CN" altLang="en-US" dirty="0"/>
              <a:t>应用层组播</a:t>
            </a:r>
            <a:endParaRPr lang="en-US" altLang="zh-CN" dirty="0"/>
          </a:p>
          <a:p>
            <a:pPr lvl="2"/>
            <a:r>
              <a:rPr lang="zh-CN" altLang="en-US" dirty="0"/>
              <a:t>将组播功能从路由器转移到终端系统</a:t>
            </a:r>
            <a:endParaRPr lang="en-US" altLang="zh-CN" dirty="0"/>
          </a:p>
          <a:p>
            <a:pPr lvl="3"/>
            <a:r>
              <a:rPr lang="zh-CN" altLang="en-US" dirty="0"/>
              <a:t>有希望实现无处不在的部署</a:t>
            </a:r>
            <a:endParaRPr lang="en-US" altLang="zh-CN" dirty="0"/>
          </a:p>
          <a:p>
            <a:pPr lvl="2"/>
            <a:r>
              <a:rPr lang="zh-CN" altLang="en-US" dirty="0"/>
              <a:t>内容分发网络</a:t>
            </a:r>
            <a:r>
              <a:rPr lang="en-US" altLang="zh-CN" dirty="0"/>
              <a:t>(CDN)</a:t>
            </a:r>
          </a:p>
          <a:p>
            <a:endParaRPr lang="en-US" altLang="zh-CN" dirty="0"/>
          </a:p>
        </p:txBody>
      </p:sp>
      <p:sp>
        <p:nvSpPr>
          <p:cNvPr id="4" name="灯片编号占位符 3">
            <a:extLst>
              <a:ext uri="{FF2B5EF4-FFF2-40B4-BE49-F238E27FC236}">
                <a16:creationId xmlns:a16="http://schemas.microsoft.com/office/drawing/2014/main" id="{AA25190F-9E23-45FC-B3B7-7DA87576661E}"/>
              </a:ext>
            </a:extLst>
          </p:cNvPr>
          <p:cNvSpPr>
            <a:spLocks noGrp="1"/>
          </p:cNvSpPr>
          <p:nvPr>
            <p:ph type="sldNum" sz="quarter" idx="12"/>
          </p:nvPr>
        </p:nvSpPr>
        <p:spPr/>
        <p:txBody>
          <a:bodyPr/>
          <a:lstStyle/>
          <a:p>
            <a:pPr>
              <a:defRPr/>
            </a:pPr>
            <a:fld id="{CC90DC6A-70E6-4473-86B2-B5F841C3144D}" type="slidenum">
              <a:rPr lang="zh-CN" altLang="en-US" smtClean="0"/>
              <a:pPr>
                <a:defRPr/>
              </a:pPr>
              <a:t>40</a:t>
            </a:fld>
            <a:endParaRPr lang="en-US" altLang="zh-CN"/>
          </a:p>
        </p:txBody>
      </p:sp>
      <p:sp>
        <p:nvSpPr>
          <p:cNvPr id="6" name="矩形 5">
            <a:extLst>
              <a:ext uri="{FF2B5EF4-FFF2-40B4-BE49-F238E27FC236}">
                <a16:creationId xmlns:a16="http://schemas.microsoft.com/office/drawing/2014/main" id="{DC4ADAA3-1E85-4EC7-B533-07F0D9264B79}"/>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067797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530C224-B0AF-48D1-B24F-3C1986B5169F}"/>
              </a:ext>
            </a:extLst>
          </p:cNvPr>
          <p:cNvSpPr>
            <a:spLocks noGrp="1"/>
          </p:cNvSpPr>
          <p:nvPr>
            <p:ph type="title"/>
          </p:nvPr>
        </p:nvSpPr>
        <p:spPr/>
        <p:txBody>
          <a:bodyPr/>
          <a:lstStyle/>
          <a:p>
            <a:pPr eaLnBrk="1" hangingPunct="1"/>
            <a:r>
              <a:rPr lang="zh-CN" altLang="en-US"/>
              <a:t>目录 </a:t>
            </a:r>
          </a:p>
        </p:txBody>
      </p:sp>
      <p:sp>
        <p:nvSpPr>
          <p:cNvPr id="21507" name="Rectangle 16">
            <a:extLst>
              <a:ext uri="{FF2B5EF4-FFF2-40B4-BE49-F238E27FC236}">
                <a16:creationId xmlns:a16="http://schemas.microsoft.com/office/drawing/2014/main" id="{8D54CEAB-4609-41D3-A7D6-C898FE945DB4}"/>
              </a:ext>
            </a:extLst>
          </p:cNvPr>
          <p:cNvSpPr>
            <a:spLocks noGrp="1"/>
          </p:cNvSpPr>
          <p:nvPr>
            <p:ph idx="1"/>
          </p:nvPr>
        </p:nvSpPr>
        <p:spPr/>
        <p:txBody>
          <a:bodyPr/>
          <a:lstStyle/>
          <a:p>
            <a:pPr marL="514350" indent="-514350">
              <a:lnSpc>
                <a:spcPct val="80000"/>
              </a:lnSpc>
              <a:buFont typeface="Wingdings" panose="05000000000000000000" pitchFamily="2" charset="2"/>
              <a:buAutoNum type="arabicPeriod"/>
            </a:pPr>
            <a:r>
              <a:rPr lang="zh-CN" altLang="en-US" sz="3200" dirty="0"/>
              <a:t>互联网技术与协议</a:t>
            </a:r>
            <a:endParaRPr lang="en-US" altLang="zh-CN" sz="3200" dirty="0"/>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zh-CN" altLang="en-US" sz="3200" dirty="0">
                <a:solidFill>
                  <a:srgbClr val="C00000"/>
                </a:solidFill>
              </a:rPr>
              <a:t>多媒体通信的服务质量</a:t>
            </a:r>
            <a:endParaRPr lang="en-US" altLang="zh-CN" sz="3200" dirty="0">
              <a:solidFill>
                <a:srgbClr val="C00000"/>
              </a:solidFill>
            </a:endParaRPr>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zh-CN" altLang="en-US" sz="3200" dirty="0"/>
              <a:t>多媒体传输与交互协议</a:t>
            </a:r>
            <a:endParaRPr lang="en-US" altLang="zh-CN" sz="3200" dirty="0"/>
          </a:p>
          <a:p>
            <a:pPr marL="514350" indent="-514350">
              <a:lnSpc>
                <a:spcPct val="80000"/>
              </a:lnSpc>
              <a:buFont typeface="Wingdings" panose="05000000000000000000" pitchFamily="2" charset="2"/>
              <a:buAutoNum type="arabicPeriod"/>
            </a:pPr>
            <a:endParaRPr lang="en-US" altLang="zh-CN" sz="3200" dirty="0"/>
          </a:p>
        </p:txBody>
      </p:sp>
      <p:sp>
        <p:nvSpPr>
          <p:cNvPr id="21508" name="灯片编号占位符 6">
            <a:extLst>
              <a:ext uri="{FF2B5EF4-FFF2-40B4-BE49-F238E27FC236}">
                <a16:creationId xmlns:a16="http://schemas.microsoft.com/office/drawing/2014/main" id="{069E0B5C-04A8-45EF-B71C-B3596F87A31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7007E5D-D8D7-4BB9-BEE9-3715B8369A84}" type="slidenum">
              <a:rPr lang="en-US" altLang="zh-CN" sz="1400" smtClean="0">
                <a:latin typeface="Tahoma" panose="020B0604030504040204" pitchFamily="34" charset="0"/>
                <a:cs typeface="楷体_GB2312" pitchFamily="49" charset="-122"/>
              </a:rPr>
              <a:pPr>
                <a:lnSpc>
                  <a:spcPct val="100000"/>
                </a:lnSpc>
                <a:spcBef>
                  <a:spcPct val="0"/>
                </a:spcBef>
                <a:buFontTx/>
                <a:buNone/>
              </a:pPr>
              <a:t>41</a:t>
            </a:fld>
            <a:r>
              <a:rPr lang="en-US" altLang="zh-CN" sz="1400">
                <a:latin typeface="Tahoma" panose="020B0604030504040204" pitchFamily="34" charset="0"/>
                <a:cs typeface="楷体_GB2312" pitchFamily="49" charset="-122"/>
              </a:rPr>
              <a:t>/53</a:t>
            </a:r>
          </a:p>
        </p:txBody>
      </p:sp>
    </p:spTree>
    <p:extLst>
      <p:ext uri="{BB962C8B-B14F-4D97-AF65-F5344CB8AC3E}">
        <p14:creationId xmlns:p14="http://schemas.microsoft.com/office/powerpoint/2010/main" val="1832519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62D48D7-EE04-40E9-8BE4-8F76EE1101CD}"/>
              </a:ext>
            </a:extLst>
          </p:cNvPr>
          <p:cNvSpPr>
            <a:spLocks noGrp="1"/>
          </p:cNvSpPr>
          <p:nvPr>
            <p:ph type="title"/>
          </p:nvPr>
        </p:nvSpPr>
        <p:spPr/>
        <p:txBody>
          <a:bodyPr/>
          <a:lstStyle/>
          <a:p>
            <a:pPr eaLnBrk="1" hangingPunct="1"/>
            <a:r>
              <a:rPr lang="en-US" altLang="zh-CN"/>
              <a:t>17.2 </a:t>
            </a:r>
            <a:r>
              <a:rPr lang="zh-CN" altLang="en-US"/>
              <a:t>流媒体</a:t>
            </a:r>
            <a:endParaRPr lang="en-US" altLang="zh-CN"/>
          </a:p>
        </p:txBody>
      </p:sp>
      <p:sp>
        <p:nvSpPr>
          <p:cNvPr id="50179" name="Rectangle 3">
            <a:extLst>
              <a:ext uri="{FF2B5EF4-FFF2-40B4-BE49-F238E27FC236}">
                <a16:creationId xmlns:a16="http://schemas.microsoft.com/office/drawing/2014/main" id="{9BBB174F-9EBD-4089-905A-83C4E0422A1D}"/>
              </a:ext>
            </a:extLst>
          </p:cNvPr>
          <p:cNvSpPr>
            <a:spLocks noGrp="1"/>
          </p:cNvSpPr>
          <p:nvPr>
            <p:ph idx="1"/>
          </p:nvPr>
        </p:nvSpPr>
        <p:spPr/>
        <p:txBody>
          <a:bodyPr/>
          <a:lstStyle/>
          <a:p>
            <a:pPr lvl="1" eaLnBrk="1" hangingPunct="1"/>
            <a:r>
              <a:rPr lang="zh-CN" altLang="en-US"/>
              <a:t>流媒体</a:t>
            </a:r>
            <a:r>
              <a:rPr lang="en-US" altLang="zh-CN"/>
              <a:t>(Streaming media)</a:t>
            </a:r>
            <a:r>
              <a:rPr lang="zh-CN" altLang="en-US"/>
              <a:t>模式：多媒体内容一般是在整体下载完毕之前就开始播放</a:t>
            </a:r>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p:txBody>
      </p:sp>
      <p:sp>
        <p:nvSpPr>
          <p:cNvPr id="50180" name="灯片编号占位符 5">
            <a:extLst>
              <a:ext uri="{FF2B5EF4-FFF2-40B4-BE49-F238E27FC236}">
                <a16:creationId xmlns:a16="http://schemas.microsoft.com/office/drawing/2014/main" id="{9F555139-F29B-42B9-AEDB-F9420F02FBF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DC85BC4-53F1-4F7B-8A5A-96CFCFAD9D00}" type="slidenum">
              <a:rPr lang="en-US" altLang="zh-CN" sz="1400" smtClean="0">
                <a:latin typeface="Tahoma" panose="020B0604030504040204" pitchFamily="34" charset="0"/>
                <a:cs typeface="楷体_GB2312" pitchFamily="49" charset="-122"/>
              </a:rPr>
              <a:pPr>
                <a:lnSpc>
                  <a:spcPct val="100000"/>
                </a:lnSpc>
                <a:spcBef>
                  <a:spcPct val="0"/>
                </a:spcBef>
                <a:buFontTx/>
                <a:buNone/>
              </a:pPr>
              <a:t>42</a:t>
            </a:fld>
            <a:endParaRPr lang="en-US" altLang="zh-CN" sz="1400">
              <a:latin typeface="Tahoma" panose="020B0604030504040204" pitchFamily="34" charset="0"/>
              <a:cs typeface="楷体_GB2312" pitchFamily="49" charset="-122"/>
            </a:endParaRPr>
          </a:p>
        </p:txBody>
      </p:sp>
      <p:pic>
        <p:nvPicPr>
          <p:cNvPr id="50181" name="图片 2">
            <a:hlinkClick r:id="rId3"/>
            <a:extLst>
              <a:ext uri="{FF2B5EF4-FFF2-40B4-BE49-F238E27FC236}">
                <a16:creationId xmlns:a16="http://schemas.microsoft.com/office/drawing/2014/main" id="{3F9C7FBA-38DE-4777-ABB4-42582AAB3A2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65785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D28888C-AA3A-4109-8A22-5B4D1F4CC952}"/>
              </a:ext>
            </a:extLst>
          </p:cNvPr>
          <p:cNvSpPr>
            <a:spLocks noGrp="1"/>
          </p:cNvSpPr>
          <p:nvPr>
            <p:ph type="title"/>
          </p:nvPr>
        </p:nvSpPr>
        <p:spPr/>
        <p:txBody>
          <a:bodyPr/>
          <a:lstStyle/>
          <a:p>
            <a:pPr eaLnBrk="1" hangingPunct="1"/>
            <a:r>
              <a:rPr lang="en-US" altLang="zh-CN"/>
              <a:t>17.2 </a:t>
            </a:r>
            <a:r>
              <a:rPr lang="zh-CN" altLang="en-US"/>
              <a:t>流媒体</a:t>
            </a:r>
            <a:endParaRPr lang="en-US" altLang="zh-CN"/>
          </a:p>
        </p:txBody>
      </p:sp>
      <p:sp>
        <p:nvSpPr>
          <p:cNvPr id="52227" name="Rectangle 3">
            <a:extLst>
              <a:ext uri="{FF2B5EF4-FFF2-40B4-BE49-F238E27FC236}">
                <a16:creationId xmlns:a16="http://schemas.microsoft.com/office/drawing/2014/main" id="{FF91398A-C273-4C41-BDA4-DB0B99F04050}"/>
              </a:ext>
            </a:extLst>
          </p:cNvPr>
          <p:cNvSpPr>
            <a:spLocks noGrp="1"/>
          </p:cNvSpPr>
          <p:nvPr>
            <p:ph idx="1"/>
          </p:nvPr>
        </p:nvSpPr>
        <p:spPr/>
        <p:txBody>
          <a:bodyPr/>
          <a:lstStyle/>
          <a:p>
            <a:pPr lvl="1" eaLnBrk="1" hangingPunct="1"/>
            <a:r>
              <a:rPr lang="zh-CN" altLang="en-US"/>
              <a:t>媒体流播</a:t>
            </a:r>
            <a:r>
              <a:rPr lang="en-US" altLang="zh-CN"/>
              <a:t>(media streaming )</a:t>
            </a:r>
            <a:r>
              <a:rPr lang="zh-CN" altLang="en-US"/>
              <a:t>：边下载边播放</a:t>
            </a:r>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endParaRPr lang="en-US" altLang="zh-CN"/>
          </a:p>
          <a:p>
            <a:pPr lvl="1" eaLnBrk="1" hangingPunct="1"/>
            <a:r>
              <a:rPr lang="zh-CN" altLang="en-US"/>
              <a:t>媒体文件下载：先下载后播放</a:t>
            </a:r>
          </a:p>
        </p:txBody>
      </p:sp>
      <p:sp>
        <p:nvSpPr>
          <p:cNvPr id="52228" name="灯片编号占位符 5">
            <a:extLst>
              <a:ext uri="{FF2B5EF4-FFF2-40B4-BE49-F238E27FC236}">
                <a16:creationId xmlns:a16="http://schemas.microsoft.com/office/drawing/2014/main" id="{2905320B-94CC-407A-9CA0-A581B6357BD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C7D02CE-E6D4-4392-9650-35A9112AC88F}" type="slidenum">
              <a:rPr lang="en-US" altLang="zh-CN" sz="1400" smtClean="0">
                <a:latin typeface="Tahoma" panose="020B0604030504040204" pitchFamily="34" charset="0"/>
                <a:cs typeface="楷体_GB2312" pitchFamily="49" charset="-122"/>
              </a:rPr>
              <a:pPr>
                <a:lnSpc>
                  <a:spcPct val="100000"/>
                </a:lnSpc>
                <a:spcBef>
                  <a:spcPct val="0"/>
                </a:spcBef>
                <a:buFontTx/>
                <a:buNone/>
              </a:pPr>
              <a:t>43</a:t>
            </a:fld>
            <a:endParaRPr lang="en-US" altLang="zh-CN" sz="1400">
              <a:latin typeface="Tahoma" panose="020B0604030504040204" pitchFamily="34" charset="0"/>
              <a:cs typeface="楷体_GB2312" pitchFamily="49" charset="-122"/>
            </a:endParaRPr>
          </a:p>
        </p:txBody>
      </p:sp>
      <p:pic>
        <p:nvPicPr>
          <p:cNvPr id="52229" name="图片 3">
            <a:extLst>
              <a:ext uri="{FF2B5EF4-FFF2-40B4-BE49-F238E27FC236}">
                <a16:creationId xmlns:a16="http://schemas.microsoft.com/office/drawing/2014/main" id="{F9E16982-083F-4F6A-8F30-65A5730BA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5163" y="2398713"/>
            <a:ext cx="25908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图片 2">
            <a:extLst>
              <a:ext uri="{FF2B5EF4-FFF2-40B4-BE49-F238E27FC236}">
                <a16:creationId xmlns:a16="http://schemas.microsoft.com/office/drawing/2014/main" id="{8ADF3A81-0831-4752-8730-F8950014BA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784850"/>
            <a:ext cx="21526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图片 3">
            <a:extLst>
              <a:ext uri="{FF2B5EF4-FFF2-40B4-BE49-F238E27FC236}">
                <a16:creationId xmlns:a16="http://schemas.microsoft.com/office/drawing/2014/main" id="{78B3EA80-3B21-4773-9957-05AC82612F2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14538" y="4648200"/>
            <a:ext cx="1192212"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图片 4">
            <a:extLst>
              <a:ext uri="{FF2B5EF4-FFF2-40B4-BE49-F238E27FC236}">
                <a16:creationId xmlns:a16="http://schemas.microsoft.com/office/drawing/2014/main" id="{90714F81-B691-4E14-8663-4D020289BFC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60825" y="4679950"/>
            <a:ext cx="3417888"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图片 5">
            <a:extLst>
              <a:ext uri="{FF2B5EF4-FFF2-40B4-BE49-F238E27FC236}">
                <a16:creationId xmlns:a16="http://schemas.microsoft.com/office/drawing/2014/main" id="{00AD3A77-47C2-46D8-9C80-66D175E21D9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85913" y="2514600"/>
            <a:ext cx="13906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图片 6">
            <a:extLst>
              <a:ext uri="{FF2B5EF4-FFF2-40B4-BE49-F238E27FC236}">
                <a16:creationId xmlns:a16="http://schemas.microsoft.com/office/drawing/2014/main" id="{37A61004-6097-47D1-BAA4-0D261AF5956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02013" y="2781300"/>
            <a:ext cx="20193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BD87FA87-FEF8-4AA2-A7A4-15EFAAC72E27}"/>
              </a:ext>
            </a:extLst>
          </p:cNvPr>
          <p:cNvSpPr>
            <a:spLocks noGrp="1"/>
          </p:cNvSpPr>
          <p:nvPr>
            <p:ph type="title"/>
          </p:nvPr>
        </p:nvSpPr>
        <p:spPr/>
        <p:txBody>
          <a:bodyPr/>
          <a:lstStyle/>
          <a:p>
            <a:r>
              <a:rPr lang="en-US" altLang="zh-CN"/>
              <a:t>17.2 </a:t>
            </a:r>
            <a:r>
              <a:rPr lang="zh-CN" altLang="en-US"/>
              <a:t>流媒体</a:t>
            </a:r>
          </a:p>
        </p:txBody>
      </p:sp>
      <p:sp>
        <p:nvSpPr>
          <p:cNvPr id="39939" name="内容占位符 2">
            <a:extLst>
              <a:ext uri="{FF2B5EF4-FFF2-40B4-BE49-F238E27FC236}">
                <a16:creationId xmlns:a16="http://schemas.microsoft.com/office/drawing/2014/main" id="{C704EE45-C550-4864-95C4-147618E46D28}"/>
              </a:ext>
            </a:extLst>
          </p:cNvPr>
          <p:cNvSpPr>
            <a:spLocks noGrp="1"/>
          </p:cNvSpPr>
          <p:nvPr>
            <p:ph idx="1"/>
          </p:nvPr>
        </p:nvSpPr>
        <p:spPr/>
        <p:txBody>
          <a:bodyPr/>
          <a:lstStyle/>
          <a:p>
            <a:pPr lvl="1" eaLnBrk="1" hangingPunct="1"/>
            <a:r>
              <a:rPr lang="zh-CN" altLang="en-US"/>
              <a:t>流媒体通过摄像、压缩和编码，最后生成媒体文件。为适应带宽不同的传输通道，需用流媒体文件格式</a:t>
            </a:r>
            <a:endParaRPr lang="en-US" altLang="zh-CN"/>
          </a:p>
          <a:p>
            <a:pPr lvl="1" eaLnBrk="1" hangingPunct="1"/>
            <a:endParaRPr lang="en-US" altLang="zh-CN"/>
          </a:p>
          <a:p>
            <a:pPr lvl="1" eaLnBrk="1" hangingPunct="1"/>
            <a:r>
              <a:rPr lang="zh-CN" altLang="en-US"/>
              <a:t>常见流媒体格式</a:t>
            </a:r>
            <a:endParaRPr lang="en-US" altLang="zh-CN"/>
          </a:p>
          <a:p>
            <a:pPr lvl="2" eaLnBrk="1" hangingPunct="1"/>
            <a:r>
              <a:rPr lang="en-US" altLang="zh-CN" sz="2400"/>
              <a:t>MPEG: </a:t>
            </a:r>
            <a:r>
              <a:rPr lang="zh-CN" altLang="en-US" sz="2400"/>
              <a:t>如</a:t>
            </a:r>
            <a:r>
              <a:rPr lang="en-US" altLang="zh-CN" sz="2400"/>
              <a:t>MPEG4</a:t>
            </a:r>
            <a:r>
              <a:rPr lang="zh-CN" altLang="en-US" sz="2400"/>
              <a:t>标准格式，生成的文件扩展名为</a:t>
            </a:r>
            <a:r>
              <a:rPr lang="en-US" altLang="zh-CN" sz="2400"/>
              <a:t>.mp4</a:t>
            </a:r>
            <a:r>
              <a:rPr lang="zh-CN" altLang="en-US" sz="2400"/>
              <a:t>。</a:t>
            </a:r>
          </a:p>
          <a:p>
            <a:pPr lvl="2" eaLnBrk="1" hangingPunct="1"/>
            <a:r>
              <a:rPr lang="en-US" altLang="zh-CN" sz="2400"/>
              <a:t>RealNetworks</a:t>
            </a:r>
            <a:r>
              <a:rPr lang="zh-CN" altLang="en-US" sz="2400"/>
              <a:t>：影视文件扩展名为</a:t>
            </a:r>
            <a:r>
              <a:rPr lang="en-US" altLang="zh-CN" sz="2400"/>
              <a:t>.rm</a:t>
            </a:r>
            <a:r>
              <a:rPr lang="zh-CN" altLang="en-US" sz="2400"/>
              <a:t>，声音文件扩展名为</a:t>
            </a:r>
            <a:r>
              <a:rPr lang="en-US" altLang="zh-CN" sz="2400"/>
              <a:t>.ra</a:t>
            </a:r>
          </a:p>
          <a:p>
            <a:pPr lvl="2" eaLnBrk="1" hangingPunct="1"/>
            <a:r>
              <a:rPr lang="en-US" altLang="zh-CN" sz="2400"/>
              <a:t>Apple</a:t>
            </a:r>
            <a:r>
              <a:rPr lang="zh-CN" altLang="en-US" sz="2400"/>
              <a:t>：影视文件扩展名为</a:t>
            </a:r>
            <a:r>
              <a:rPr lang="en-US" altLang="zh-CN" sz="2400"/>
              <a:t>.mov</a:t>
            </a:r>
          </a:p>
          <a:p>
            <a:pPr lvl="2" eaLnBrk="1" hangingPunct="1"/>
            <a:r>
              <a:rPr lang="en-US" altLang="zh-CN" sz="2400"/>
              <a:t>Microsoft</a:t>
            </a:r>
            <a:r>
              <a:rPr lang="zh-CN" altLang="en-US" sz="2400"/>
              <a:t>：</a:t>
            </a:r>
            <a:r>
              <a:rPr lang="en-US" altLang="zh-CN" sz="2400"/>
              <a:t>ASF(Advanced Streaming Format)</a:t>
            </a:r>
            <a:r>
              <a:rPr lang="zh-CN" altLang="en-US" sz="2400"/>
              <a:t>，文件扩展名为</a:t>
            </a:r>
            <a:r>
              <a:rPr lang="en-US" altLang="zh-CN" sz="2400"/>
              <a:t>.wmv</a:t>
            </a:r>
            <a:r>
              <a:rPr lang="zh-CN" altLang="en-US" sz="2400"/>
              <a:t>和</a:t>
            </a:r>
            <a:r>
              <a:rPr lang="en-US" altLang="zh-CN" sz="2400"/>
              <a:t>.wma</a:t>
            </a:r>
          </a:p>
          <a:p>
            <a:endParaRPr lang="en-US" altLang="zh-CN"/>
          </a:p>
        </p:txBody>
      </p:sp>
      <p:sp>
        <p:nvSpPr>
          <p:cNvPr id="54276" name="灯片编号占位符 5">
            <a:extLst>
              <a:ext uri="{FF2B5EF4-FFF2-40B4-BE49-F238E27FC236}">
                <a16:creationId xmlns:a16="http://schemas.microsoft.com/office/drawing/2014/main" id="{D0FC9CF2-69DB-4252-8C39-4455EB4E984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4BC8620A-9F09-4C12-8CC8-CBC1BB901C62}" type="slidenum">
              <a:rPr lang="en-US" altLang="zh-CN" sz="1400" smtClean="0">
                <a:latin typeface="Tahoma" panose="020B0604030504040204" pitchFamily="34" charset="0"/>
                <a:cs typeface="楷体_GB2312" pitchFamily="49" charset="-122"/>
              </a:rPr>
              <a:pPr>
                <a:lnSpc>
                  <a:spcPct val="100000"/>
                </a:lnSpc>
                <a:spcBef>
                  <a:spcPct val="0"/>
                </a:spcBef>
                <a:buFontTx/>
                <a:buNone/>
              </a:pPr>
              <a:t>44</a:t>
            </a:fld>
            <a:endParaRPr lang="en-US" altLang="zh-CN" sz="1400">
              <a:latin typeface="Tahoma" panose="020B0604030504040204" pitchFamily="34" charset="0"/>
              <a:cs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anim calcmode="lin" valueType="num">
                                      <p:cBhvr additive="base">
                                        <p:cTn id="7"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939">
                                            <p:txEl>
                                              <p:pRg st="3" end="3"/>
                                            </p:txEl>
                                          </p:spTgt>
                                        </p:tgtEl>
                                        <p:attrNameLst>
                                          <p:attrName>style.visibility</p:attrName>
                                        </p:attrNameLst>
                                      </p:cBhvr>
                                      <p:to>
                                        <p:strVal val="visible"/>
                                      </p:to>
                                    </p:set>
                                    <p:anim calcmode="lin" valueType="num">
                                      <p:cBhvr additive="base">
                                        <p:cTn id="13" dur="500" fill="hold"/>
                                        <p:tgtEl>
                                          <p:spTgt spid="3993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9">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9939">
                                            <p:txEl>
                                              <p:pRg st="4" end="4"/>
                                            </p:txEl>
                                          </p:spTgt>
                                        </p:tgtEl>
                                        <p:attrNameLst>
                                          <p:attrName>style.visibility</p:attrName>
                                        </p:attrNameLst>
                                      </p:cBhvr>
                                      <p:to>
                                        <p:strVal val="visible"/>
                                      </p:to>
                                    </p:set>
                                    <p:anim calcmode="lin" valueType="num">
                                      <p:cBhvr additive="base">
                                        <p:cTn id="17" dur="500" fill="hold"/>
                                        <p:tgtEl>
                                          <p:spTgt spid="39939">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9939">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9939">
                                            <p:txEl>
                                              <p:pRg st="5" end="5"/>
                                            </p:txEl>
                                          </p:spTgt>
                                        </p:tgtEl>
                                        <p:attrNameLst>
                                          <p:attrName>style.visibility</p:attrName>
                                        </p:attrNameLst>
                                      </p:cBhvr>
                                      <p:to>
                                        <p:strVal val="visible"/>
                                      </p:to>
                                    </p:set>
                                    <p:anim calcmode="lin" valueType="num">
                                      <p:cBhvr additive="base">
                                        <p:cTn id="21" dur="500" fill="hold"/>
                                        <p:tgtEl>
                                          <p:spTgt spid="39939">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9939">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9939">
                                            <p:txEl>
                                              <p:pRg st="6" end="6"/>
                                            </p:txEl>
                                          </p:spTgt>
                                        </p:tgtEl>
                                        <p:attrNameLst>
                                          <p:attrName>style.visibility</p:attrName>
                                        </p:attrNameLst>
                                      </p:cBhvr>
                                      <p:to>
                                        <p:strVal val="visible"/>
                                      </p:to>
                                    </p:set>
                                    <p:anim calcmode="lin" valueType="num">
                                      <p:cBhvr additive="base">
                                        <p:cTn id="25" dur="500" fill="hold"/>
                                        <p:tgtEl>
                                          <p:spTgt spid="3993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3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7CD98B35-F65E-4F62-BBA8-786FE1B02654}"/>
              </a:ext>
            </a:extLst>
          </p:cNvPr>
          <p:cNvSpPr>
            <a:spLocks noGrp="1" noChangeArrowheads="1"/>
          </p:cNvSpPr>
          <p:nvPr>
            <p:ph type="title"/>
          </p:nvPr>
        </p:nvSpPr>
        <p:spPr/>
        <p:txBody>
          <a:bodyPr/>
          <a:lstStyle/>
          <a:p>
            <a:pPr lvl="1">
              <a:defRPr/>
            </a:pPr>
            <a:r>
              <a:rPr lang="en-US" altLang="zh-CN" dirty="0"/>
              <a:t>17.2 </a:t>
            </a:r>
            <a:r>
              <a:rPr lang="zh-CN" altLang="en-US" kern="1200" dirty="0">
                <a:latin typeface="+mj-lt"/>
                <a:ea typeface="+mj-ea"/>
                <a:cs typeface="+mj-cs"/>
              </a:rPr>
              <a:t>流媒体的流播原理</a:t>
            </a:r>
            <a:endParaRPr lang="en-US" altLang="zh-CN" kern="1200" dirty="0">
              <a:latin typeface="+mj-lt"/>
              <a:ea typeface="+mj-ea"/>
              <a:cs typeface="+mj-cs"/>
            </a:endParaRPr>
          </a:p>
        </p:txBody>
      </p:sp>
      <p:sp>
        <p:nvSpPr>
          <p:cNvPr id="43014" name="Rectangle 3">
            <a:extLst>
              <a:ext uri="{FF2B5EF4-FFF2-40B4-BE49-F238E27FC236}">
                <a16:creationId xmlns:a16="http://schemas.microsoft.com/office/drawing/2014/main" id="{40D213C0-2150-49C7-A930-C7B879FB0970}"/>
              </a:ext>
            </a:extLst>
          </p:cNvPr>
          <p:cNvSpPr>
            <a:spLocks noGrp="1"/>
          </p:cNvSpPr>
          <p:nvPr>
            <p:ph idx="1"/>
          </p:nvPr>
        </p:nvSpPr>
        <p:spPr/>
        <p:txBody>
          <a:bodyPr/>
          <a:lstStyle/>
          <a:p>
            <a:pPr lvl="1" eaLnBrk="1" hangingPunct="1"/>
            <a:r>
              <a:rPr lang="zh-CN" altLang="en-US"/>
              <a:t>网络的层次</a:t>
            </a:r>
          </a:p>
          <a:p>
            <a:pPr lvl="2" eaLnBrk="1" hangingPunct="1"/>
            <a:r>
              <a:rPr lang="zh-CN" altLang="en-US"/>
              <a:t>从顶部到底部：应用层、传输层、网络层，</a:t>
            </a:r>
            <a:r>
              <a:rPr lang="en-US" altLang="zh-CN"/>
              <a:t>…</a:t>
            </a:r>
            <a:r>
              <a:rPr lang="zh-CN" altLang="en-US"/>
              <a:t>、物理层</a:t>
            </a:r>
          </a:p>
          <a:p>
            <a:pPr lvl="1" eaLnBrk="1" hangingPunct="1"/>
            <a:r>
              <a:rPr lang="zh-CN" altLang="en-US"/>
              <a:t>传输流媒体协议</a:t>
            </a:r>
          </a:p>
          <a:p>
            <a:pPr lvl="2" eaLnBrk="1" hangingPunct="1"/>
            <a:r>
              <a:rPr lang="en-US" altLang="zh-CN"/>
              <a:t>RTP(</a:t>
            </a:r>
            <a:r>
              <a:rPr lang="zh-CN" altLang="en-US"/>
              <a:t>实时传输协议</a:t>
            </a:r>
            <a:r>
              <a:rPr lang="en-US" altLang="zh-CN"/>
              <a:t>)</a:t>
            </a:r>
            <a:r>
              <a:rPr lang="zh-CN" altLang="en-US"/>
              <a:t>、</a:t>
            </a:r>
            <a:r>
              <a:rPr lang="en-US" altLang="zh-CN"/>
              <a:t>UDP(</a:t>
            </a:r>
            <a:r>
              <a:rPr lang="zh-CN" altLang="en-US"/>
              <a:t>用户数据包协议</a:t>
            </a:r>
            <a:r>
              <a:rPr lang="en-US" altLang="zh-CN"/>
              <a:t>)</a:t>
            </a:r>
            <a:r>
              <a:rPr lang="zh-CN" altLang="en-US"/>
              <a:t>和</a:t>
            </a:r>
            <a:r>
              <a:rPr lang="en-US" altLang="zh-CN"/>
              <a:t>IP(</a:t>
            </a:r>
            <a:r>
              <a:rPr lang="zh-CN" altLang="en-US"/>
              <a:t>网际协议</a:t>
            </a:r>
            <a:r>
              <a:rPr lang="en-US" altLang="zh-CN"/>
              <a:t>)</a:t>
            </a:r>
          </a:p>
          <a:p>
            <a:pPr lvl="1" eaLnBrk="1" hangingPunct="1"/>
            <a:r>
              <a:rPr lang="zh-CN" altLang="en-US"/>
              <a:t>控制流媒体传输的协议</a:t>
            </a:r>
          </a:p>
          <a:p>
            <a:pPr lvl="2" eaLnBrk="1" hangingPunct="1"/>
            <a:r>
              <a:rPr lang="en-US" altLang="zh-CN"/>
              <a:t>RTSP(</a:t>
            </a:r>
            <a:r>
              <a:rPr lang="zh-CN" altLang="en-US"/>
              <a:t>实时流播协议</a:t>
            </a:r>
            <a:r>
              <a:rPr lang="en-US" altLang="zh-CN"/>
              <a:t>)</a:t>
            </a:r>
            <a:r>
              <a:rPr lang="zh-CN" altLang="en-US"/>
              <a:t>、</a:t>
            </a:r>
            <a:r>
              <a:rPr lang="en-US" altLang="zh-CN"/>
              <a:t>TCP(</a:t>
            </a:r>
            <a:r>
              <a:rPr lang="zh-CN" altLang="en-US"/>
              <a:t>传输控制协议</a:t>
            </a:r>
            <a:r>
              <a:rPr lang="en-US" altLang="zh-CN"/>
              <a:t>)</a:t>
            </a:r>
            <a:r>
              <a:rPr lang="zh-CN" altLang="en-US"/>
              <a:t>和</a:t>
            </a:r>
            <a:r>
              <a:rPr lang="en-US" altLang="zh-CN"/>
              <a:t>IP</a:t>
            </a:r>
            <a:r>
              <a:rPr lang="zh-CN" altLang="en-US"/>
              <a:t>协议</a:t>
            </a:r>
          </a:p>
        </p:txBody>
      </p:sp>
      <p:sp>
        <p:nvSpPr>
          <p:cNvPr id="55300" name="灯片编号占位符 5">
            <a:extLst>
              <a:ext uri="{FF2B5EF4-FFF2-40B4-BE49-F238E27FC236}">
                <a16:creationId xmlns:a16="http://schemas.microsoft.com/office/drawing/2014/main" id="{60B13988-A270-4DEB-A8E1-A70C6CEBC07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038EF766-E788-4946-9CA0-FEB049F76792}" type="slidenum">
              <a:rPr lang="en-US" altLang="zh-CN" sz="1400" smtClean="0">
                <a:latin typeface="Tahoma" panose="020B0604030504040204" pitchFamily="34" charset="0"/>
                <a:cs typeface="楷体_GB2312" pitchFamily="49" charset="-122"/>
              </a:rPr>
              <a:pPr>
                <a:lnSpc>
                  <a:spcPct val="100000"/>
                </a:lnSpc>
                <a:spcBef>
                  <a:spcPct val="0"/>
                </a:spcBef>
                <a:buFontTx/>
                <a:buNone/>
              </a:pPr>
              <a:t>45</a:t>
            </a:fld>
            <a:endParaRPr lang="en-US" altLang="zh-CN" sz="1400">
              <a:latin typeface="Tahoma" panose="020B0604030504040204" pitchFamily="34" charset="0"/>
              <a:cs typeface="楷体_GB2312" pitchFamily="49" charset="-122"/>
            </a:endParaRPr>
          </a:p>
        </p:txBody>
      </p:sp>
      <p:pic>
        <p:nvPicPr>
          <p:cNvPr id="55301" name="图片 1">
            <a:extLst>
              <a:ext uri="{FF2B5EF4-FFF2-40B4-BE49-F238E27FC236}">
                <a16:creationId xmlns:a16="http://schemas.microsoft.com/office/drawing/2014/main" id="{34359D9D-3F65-41AF-AFFB-3FFEA7FE875B}"/>
              </a:ext>
            </a:extLst>
          </p:cNvPr>
          <p:cNvPicPr>
            <a:picLocks noChangeAspect="1"/>
          </p:cNvPicPr>
          <p:nvPr/>
        </p:nvPicPr>
        <p:blipFill>
          <a:blip r:embed="rId3">
            <a:extLst>
              <a:ext uri="{28A0092B-C50C-407E-A947-70E740481C1C}">
                <a14:useLocalDpi xmlns:a14="http://schemas.microsoft.com/office/drawing/2010/main" val="0"/>
              </a:ext>
            </a:extLst>
          </a:blip>
          <a:srcRect t="3529"/>
          <a:stretch>
            <a:fillRect/>
          </a:stretch>
        </p:blipFill>
        <p:spPr bwMode="auto">
          <a:xfrm>
            <a:off x="2895600" y="4114800"/>
            <a:ext cx="40386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文本框 1">
            <a:extLst>
              <a:ext uri="{FF2B5EF4-FFF2-40B4-BE49-F238E27FC236}">
                <a16:creationId xmlns:a16="http://schemas.microsoft.com/office/drawing/2014/main" id="{6F4E7FB3-F9FE-451A-9515-59ECEB0933BB}"/>
              </a:ext>
            </a:extLst>
          </p:cNvPr>
          <p:cNvSpPr txBox="1">
            <a:spLocks noChangeArrowheads="1"/>
          </p:cNvSpPr>
          <p:nvPr/>
        </p:nvSpPr>
        <p:spPr bwMode="auto">
          <a:xfrm>
            <a:off x="4038600" y="426720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400">
                <a:latin typeface="Times New Roman" panose="02020603050405020304" pitchFamily="18" charset="0"/>
                <a:ea typeface="楷体_GB2312" pitchFamily="49" charset="-122"/>
              </a:rPr>
              <a:t>RTP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14">
                                            <p:txEl>
                                              <p:pRg st="0" end="0"/>
                                            </p:txEl>
                                          </p:spTgt>
                                        </p:tgtEl>
                                        <p:attrNameLst>
                                          <p:attrName>style.visibility</p:attrName>
                                        </p:attrNameLst>
                                      </p:cBhvr>
                                      <p:to>
                                        <p:strVal val="visible"/>
                                      </p:to>
                                    </p:set>
                                    <p:anim calcmode="lin" valueType="num">
                                      <p:cBhvr additive="base">
                                        <p:cTn id="7" dur="500" fill="hold"/>
                                        <p:tgtEl>
                                          <p:spTgt spid="430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014">
                                            <p:txEl>
                                              <p:pRg st="1" end="1"/>
                                            </p:txEl>
                                          </p:spTgt>
                                        </p:tgtEl>
                                        <p:attrNameLst>
                                          <p:attrName>style.visibility</p:attrName>
                                        </p:attrNameLst>
                                      </p:cBhvr>
                                      <p:to>
                                        <p:strVal val="visible"/>
                                      </p:to>
                                    </p:set>
                                    <p:anim calcmode="lin" valueType="num">
                                      <p:cBhvr additive="base">
                                        <p:cTn id="11" dur="500" fill="hold"/>
                                        <p:tgtEl>
                                          <p:spTgt spid="4301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0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3014">
                                            <p:txEl>
                                              <p:pRg st="2" end="2"/>
                                            </p:txEl>
                                          </p:spTgt>
                                        </p:tgtEl>
                                        <p:attrNameLst>
                                          <p:attrName>style.visibility</p:attrName>
                                        </p:attrNameLst>
                                      </p:cBhvr>
                                      <p:to>
                                        <p:strVal val="visible"/>
                                      </p:to>
                                    </p:set>
                                    <p:anim calcmode="lin" valueType="num">
                                      <p:cBhvr additive="base">
                                        <p:cTn id="17" dur="500" fill="hold"/>
                                        <p:tgtEl>
                                          <p:spTgt spid="4301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301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3014">
                                            <p:txEl>
                                              <p:pRg st="3" end="3"/>
                                            </p:txEl>
                                          </p:spTgt>
                                        </p:tgtEl>
                                        <p:attrNameLst>
                                          <p:attrName>style.visibility</p:attrName>
                                        </p:attrNameLst>
                                      </p:cBhvr>
                                      <p:to>
                                        <p:strVal val="visible"/>
                                      </p:to>
                                    </p:set>
                                    <p:anim calcmode="lin" valueType="num">
                                      <p:cBhvr additive="base">
                                        <p:cTn id="21" dur="500" fill="hold"/>
                                        <p:tgtEl>
                                          <p:spTgt spid="4301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30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43014">
                                            <p:txEl>
                                              <p:pRg st="4" end="4"/>
                                            </p:txEl>
                                          </p:spTgt>
                                        </p:tgtEl>
                                        <p:attrNameLst>
                                          <p:attrName>style.visibility</p:attrName>
                                        </p:attrNameLst>
                                      </p:cBhvr>
                                      <p:to>
                                        <p:strVal val="visible"/>
                                      </p:to>
                                    </p:set>
                                    <p:anim calcmode="lin" valueType="num">
                                      <p:cBhvr additive="base">
                                        <p:cTn id="27" dur="500" fill="hold"/>
                                        <p:tgtEl>
                                          <p:spTgt spid="4301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301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3014">
                                            <p:txEl>
                                              <p:pRg st="5" end="5"/>
                                            </p:txEl>
                                          </p:spTgt>
                                        </p:tgtEl>
                                        <p:attrNameLst>
                                          <p:attrName>style.visibility</p:attrName>
                                        </p:attrNameLst>
                                      </p:cBhvr>
                                      <p:to>
                                        <p:strVal val="visible"/>
                                      </p:to>
                                    </p:set>
                                    <p:anim calcmode="lin" valueType="num">
                                      <p:cBhvr additive="base">
                                        <p:cTn id="31" dur="500" fill="hold"/>
                                        <p:tgtEl>
                                          <p:spTgt spid="4301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301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F89F3E0-0F09-494A-9DFC-274C817B3DF7}"/>
              </a:ext>
            </a:extLst>
          </p:cNvPr>
          <p:cNvSpPr>
            <a:spLocks noGrp="1"/>
          </p:cNvSpPr>
          <p:nvPr>
            <p:ph type="title"/>
          </p:nvPr>
        </p:nvSpPr>
        <p:spPr/>
        <p:txBody>
          <a:bodyPr/>
          <a:lstStyle/>
          <a:p>
            <a:endParaRPr lang="en-US" altLang="zh-CN"/>
          </a:p>
        </p:txBody>
      </p:sp>
      <p:sp>
        <p:nvSpPr>
          <p:cNvPr id="57347" name="灯片编号占位符 6">
            <a:extLst>
              <a:ext uri="{FF2B5EF4-FFF2-40B4-BE49-F238E27FC236}">
                <a16:creationId xmlns:a16="http://schemas.microsoft.com/office/drawing/2014/main" id="{B2758CA6-443C-49F6-9DE8-3A2A742B1FF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B80D986-D335-4EF2-A8E1-8D79BD8A8BC6}" type="slidenum">
              <a:rPr lang="en-US" altLang="zh-CN" sz="1400" smtClean="0">
                <a:latin typeface="Tahoma" panose="020B0604030504040204" pitchFamily="34" charset="0"/>
                <a:cs typeface="楷体_GB2312" pitchFamily="49" charset="-122"/>
              </a:rPr>
              <a:pPr>
                <a:lnSpc>
                  <a:spcPct val="100000"/>
                </a:lnSpc>
                <a:spcBef>
                  <a:spcPct val="0"/>
                </a:spcBef>
                <a:buFontTx/>
                <a:buNone/>
              </a:pPr>
              <a:t>46</a:t>
            </a:fld>
            <a:r>
              <a:rPr lang="en-US" altLang="zh-CN" sz="1400">
                <a:latin typeface="Tahoma" panose="020B0604030504040204" pitchFamily="34" charset="0"/>
                <a:cs typeface="楷体_GB2312" pitchFamily="49" charset="-122"/>
              </a:rPr>
              <a:t>/80</a:t>
            </a:r>
          </a:p>
        </p:txBody>
      </p:sp>
      <p:pic>
        <p:nvPicPr>
          <p:cNvPr id="57348" name="Picture 4">
            <a:extLst>
              <a:ext uri="{FF2B5EF4-FFF2-40B4-BE49-F238E27FC236}">
                <a16:creationId xmlns:a16="http://schemas.microsoft.com/office/drawing/2014/main" id="{38F1A8B9-7515-4757-A0D8-0322BED9D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24000"/>
            <a:ext cx="75120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a:extLst>
              <a:ext uri="{FF2B5EF4-FFF2-40B4-BE49-F238E27FC236}">
                <a16:creationId xmlns:a16="http://schemas.microsoft.com/office/drawing/2014/main" id="{11B2FCA9-FC54-4794-8757-D63A746D092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7E1CBA5F-78AD-4431-8CD6-84A444CC47E4}" type="slidenum">
              <a:rPr lang="en-US" altLang="zh-CN" sz="1400" smtClean="0">
                <a:latin typeface="Tahoma" panose="020B0604030504040204" pitchFamily="34" charset="0"/>
                <a:cs typeface="楷体_GB2312" pitchFamily="49" charset="-122"/>
              </a:rPr>
              <a:pPr>
                <a:lnSpc>
                  <a:spcPct val="100000"/>
                </a:lnSpc>
                <a:spcBef>
                  <a:spcPct val="0"/>
                </a:spcBef>
                <a:buFontTx/>
                <a:buNone/>
              </a:pPr>
              <a:t>47</a:t>
            </a:fld>
            <a:endParaRPr lang="en-US" altLang="zh-CN" sz="1400">
              <a:latin typeface="Tahoma" panose="020B0604030504040204" pitchFamily="34" charset="0"/>
              <a:cs typeface="楷体_GB2312" pitchFamily="49" charset="-122"/>
            </a:endParaRPr>
          </a:p>
        </p:txBody>
      </p:sp>
      <p:sp>
        <p:nvSpPr>
          <p:cNvPr id="75779" name="Rectangle 2">
            <a:extLst>
              <a:ext uri="{FF2B5EF4-FFF2-40B4-BE49-F238E27FC236}">
                <a16:creationId xmlns:a16="http://schemas.microsoft.com/office/drawing/2014/main" id="{6CD7CAC9-E011-452D-980A-418CD45B3FB9}"/>
              </a:ext>
            </a:extLst>
          </p:cNvPr>
          <p:cNvSpPr>
            <a:spLocks noGrp="1"/>
          </p:cNvSpPr>
          <p:nvPr>
            <p:ph type="title"/>
          </p:nvPr>
        </p:nvSpPr>
        <p:spPr/>
        <p:txBody>
          <a:bodyPr/>
          <a:lstStyle/>
          <a:p>
            <a:pPr eaLnBrk="1" hangingPunct="1"/>
            <a:r>
              <a:rPr lang="en-US" altLang="zh-CN"/>
              <a:t>17.2.5 </a:t>
            </a:r>
            <a:r>
              <a:rPr lang="zh-CN" altLang="en-US"/>
              <a:t>媒体播放器的主要功能</a:t>
            </a:r>
          </a:p>
        </p:txBody>
      </p:sp>
      <p:sp>
        <p:nvSpPr>
          <p:cNvPr id="75780" name="Rectangle 3">
            <a:extLst>
              <a:ext uri="{FF2B5EF4-FFF2-40B4-BE49-F238E27FC236}">
                <a16:creationId xmlns:a16="http://schemas.microsoft.com/office/drawing/2014/main" id="{9A66EFF5-002B-4096-807F-B6E77201687A}"/>
              </a:ext>
            </a:extLst>
          </p:cNvPr>
          <p:cNvSpPr>
            <a:spLocks noGrp="1"/>
          </p:cNvSpPr>
          <p:nvPr>
            <p:ph type="body" idx="1"/>
          </p:nvPr>
        </p:nvSpPr>
        <p:spPr/>
        <p:txBody>
          <a:bodyPr/>
          <a:lstStyle/>
          <a:p>
            <a:pPr lvl="1" eaLnBrk="1" hangingPunct="1"/>
            <a:endParaRPr lang="en-US" altLang="zh-CN"/>
          </a:p>
          <a:p>
            <a:pPr lvl="1" eaLnBrk="1" hangingPunct="1"/>
            <a:r>
              <a:rPr lang="zh-CN" altLang="en-US"/>
              <a:t>媒体播放器</a:t>
            </a:r>
            <a:r>
              <a:rPr lang="en-US" altLang="zh-CN"/>
              <a:t>(media player)</a:t>
            </a:r>
            <a:r>
              <a:rPr lang="zh-CN" altLang="en-US"/>
              <a:t>是用于播放声音、影视或动画文件的软件。</a:t>
            </a:r>
          </a:p>
          <a:p>
            <a:pPr lvl="2" eaLnBrk="1" hangingPunct="1"/>
            <a:r>
              <a:rPr lang="zh-CN" altLang="en-US"/>
              <a:t>解压缩</a:t>
            </a:r>
            <a:endParaRPr lang="en-US" altLang="zh-CN"/>
          </a:p>
          <a:p>
            <a:pPr lvl="2" eaLnBrk="1" hangingPunct="1"/>
            <a:r>
              <a:rPr lang="zh-CN" altLang="en-US"/>
              <a:t>去抖动</a:t>
            </a:r>
            <a:endParaRPr lang="en-US" altLang="zh-CN"/>
          </a:p>
          <a:p>
            <a:pPr lvl="2" eaLnBrk="1" hangingPunct="1"/>
            <a:r>
              <a:rPr lang="zh-CN" altLang="en-US"/>
              <a:t>错误处理</a:t>
            </a:r>
            <a:endParaRPr lang="en-US" altLang="zh-CN"/>
          </a:p>
          <a:p>
            <a:pPr lvl="2" eaLnBrk="1" hangingPunct="1"/>
            <a:r>
              <a:rPr lang="zh-CN" altLang="en-US"/>
              <a:t>用户可控接口</a:t>
            </a:r>
            <a:endParaRPr lang="en-US" altLang="zh-CN"/>
          </a:p>
          <a:p>
            <a:pPr lvl="2" eaLnBrk="1" hangingPunct="1"/>
            <a:endParaRPr lang="en-US" altLang="zh-CN">
              <a:solidFill>
                <a:srgbClr val="0000E2"/>
              </a:solidFill>
            </a:endParaRPr>
          </a:p>
          <a:p>
            <a:pPr lvl="1" eaLnBrk="1" hangingPunct="1"/>
            <a:r>
              <a:rPr lang="zh-CN" altLang="en-US"/>
              <a:t>媒体播放器可嵌入到</a:t>
            </a:r>
            <a:r>
              <a:rPr lang="en-US" altLang="zh-CN"/>
              <a:t>Web</a:t>
            </a:r>
            <a:r>
              <a:rPr lang="zh-CN" altLang="en-US"/>
              <a:t>浏览器，称为“</a:t>
            </a:r>
            <a:r>
              <a:rPr lang="en-US" altLang="zh-CN"/>
              <a:t>Web</a:t>
            </a:r>
            <a:r>
              <a:rPr lang="zh-CN" altLang="en-US"/>
              <a:t>播放器</a:t>
            </a:r>
            <a:r>
              <a:rPr lang="en-US" altLang="zh-CN"/>
              <a:t>(Web player)”</a:t>
            </a:r>
          </a:p>
          <a:p>
            <a:pPr lvl="2" eaLnBrk="1" hangingPunct="1"/>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a:extLst>
              <a:ext uri="{FF2B5EF4-FFF2-40B4-BE49-F238E27FC236}">
                <a16:creationId xmlns:a16="http://schemas.microsoft.com/office/drawing/2014/main" id="{72DA5DEF-7267-43D0-BAB6-6F2211F2DF4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8E4E90B-998C-4421-9B9E-43CFF22BECD4}" type="slidenum">
              <a:rPr lang="en-US" altLang="zh-CN" sz="1400" smtClean="0">
                <a:latin typeface="Tahoma" panose="020B0604030504040204" pitchFamily="34" charset="0"/>
                <a:cs typeface="楷体_GB2312" pitchFamily="49" charset="-122"/>
              </a:rPr>
              <a:pPr>
                <a:lnSpc>
                  <a:spcPct val="100000"/>
                </a:lnSpc>
                <a:spcBef>
                  <a:spcPct val="0"/>
                </a:spcBef>
                <a:buFontTx/>
                <a:buNone/>
              </a:pPr>
              <a:t>48</a:t>
            </a:fld>
            <a:endParaRPr lang="en-US" altLang="zh-CN" sz="1400">
              <a:latin typeface="Tahoma" panose="020B0604030504040204" pitchFamily="34" charset="0"/>
              <a:cs typeface="楷体_GB2312" pitchFamily="49" charset="-122"/>
            </a:endParaRPr>
          </a:p>
        </p:txBody>
      </p:sp>
      <p:sp>
        <p:nvSpPr>
          <p:cNvPr id="79875" name="Rectangle 2">
            <a:extLst>
              <a:ext uri="{FF2B5EF4-FFF2-40B4-BE49-F238E27FC236}">
                <a16:creationId xmlns:a16="http://schemas.microsoft.com/office/drawing/2014/main" id="{CD5F31B8-B7DB-45CF-B3CE-E7F71A6F3BC1}"/>
              </a:ext>
            </a:extLst>
          </p:cNvPr>
          <p:cNvSpPr>
            <a:spLocks noGrp="1"/>
          </p:cNvSpPr>
          <p:nvPr>
            <p:ph type="title"/>
          </p:nvPr>
        </p:nvSpPr>
        <p:spPr/>
        <p:txBody>
          <a:bodyPr/>
          <a:lstStyle/>
          <a:p>
            <a:pPr eaLnBrk="1" hangingPunct="1"/>
            <a:r>
              <a:rPr lang="zh-CN" altLang="en-US" dirty="0"/>
              <a:t>多媒体广播</a:t>
            </a:r>
          </a:p>
        </p:txBody>
      </p:sp>
      <p:sp>
        <p:nvSpPr>
          <p:cNvPr id="79876" name="Rectangle 3">
            <a:extLst>
              <a:ext uri="{FF2B5EF4-FFF2-40B4-BE49-F238E27FC236}">
                <a16:creationId xmlns:a16="http://schemas.microsoft.com/office/drawing/2014/main" id="{8F24E194-83B9-422F-967A-13A57FD2EABF}"/>
              </a:ext>
            </a:extLst>
          </p:cNvPr>
          <p:cNvSpPr>
            <a:spLocks noGrp="1"/>
          </p:cNvSpPr>
          <p:nvPr>
            <p:ph type="body" idx="1"/>
          </p:nvPr>
        </p:nvSpPr>
        <p:spPr/>
        <p:txBody>
          <a:bodyPr/>
          <a:lstStyle/>
          <a:p>
            <a:pPr lvl="1" eaLnBrk="1" hangingPunct="1"/>
            <a:r>
              <a:rPr lang="zh-CN" altLang="en-US" sz="2800"/>
              <a:t>一个广播源向多个用户的广播，称为“多媒体多目标广播</a:t>
            </a:r>
            <a:r>
              <a:rPr lang="en-US" altLang="zh-CN" sz="2800"/>
              <a:t>(multimedia multicast)”</a:t>
            </a:r>
            <a:endParaRPr lang="zh-CN" altLang="en-US" sz="2800"/>
          </a:p>
        </p:txBody>
      </p:sp>
      <p:pic>
        <p:nvPicPr>
          <p:cNvPr id="79877" name="图片 1">
            <a:extLst>
              <a:ext uri="{FF2B5EF4-FFF2-40B4-BE49-F238E27FC236}">
                <a16:creationId xmlns:a16="http://schemas.microsoft.com/office/drawing/2014/main" id="{D326E58F-18B4-4D95-9C0A-E5C92B7BE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971800"/>
            <a:ext cx="47244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F4504725-459A-4639-A976-6A069333492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6F6E7C54-7667-4F4F-8AED-34E1F4733AD6}" type="slidenum">
              <a:rPr lang="en-US" altLang="zh-CN" sz="1400" smtClean="0">
                <a:latin typeface="Tahoma" panose="020B0604030504040204" pitchFamily="34" charset="0"/>
                <a:cs typeface="楷体_GB2312" pitchFamily="49" charset="-122"/>
              </a:rPr>
              <a:pPr>
                <a:lnSpc>
                  <a:spcPct val="100000"/>
                </a:lnSpc>
                <a:spcBef>
                  <a:spcPct val="0"/>
                </a:spcBef>
                <a:buFontTx/>
                <a:buNone/>
              </a:pPr>
              <a:t>49</a:t>
            </a:fld>
            <a:endParaRPr lang="en-US" altLang="zh-CN" sz="1400">
              <a:latin typeface="Tahoma" panose="020B0604030504040204" pitchFamily="34" charset="0"/>
              <a:cs typeface="楷体_GB2312" pitchFamily="49" charset="-122"/>
            </a:endParaRPr>
          </a:p>
        </p:txBody>
      </p:sp>
      <p:sp>
        <p:nvSpPr>
          <p:cNvPr id="81923" name="Rectangle 2">
            <a:extLst>
              <a:ext uri="{FF2B5EF4-FFF2-40B4-BE49-F238E27FC236}">
                <a16:creationId xmlns:a16="http://schemas.microsoft.com/office/drawing/2014/main" id="{0795617C-E353-4686-AD0C-C503F155E0C6}"/>
              </a:ext>
            </a:extLst>
          </p:cNvPr>
          <p:cNvSpPr>
            <a:spLocks noGrp="1"/>
          </p:cNvSpPr>
          <p:nvPr>
            <p:ph type="title"/>
          </p:nvPr>
        </p:nvSpPr>
        <p:spPr/>
        <p:txBody>
          <a:bodyPr/>
          <a:lstStyle/>
          <a:p>
            <a:pPr eaLnBrk="1" hangingPunct="1"/>
            <a:r>
              <a:rPr lang="en-US" altLang="zh-CN" dirty="0"/>
              <a:t>IP</a:t>
            </a:r>
            <a:r>
              <a:rPr lang="zh-CN" altLang="en-US" dirty="0"/>
              <a:t>电话</a:t>
            </a:r>
            <a:r>
              <a:rPr lang="en-US" altLang="zh-CN" dirty="0"/>
              <a:t>(IP telephony)</a:t>
            </a:r>
          </a:p>
        </p:txBody>
      </p:sp>
      <p:sp>
        <p:nvSpPr>
          <p:cNvPr id="81924" name="Rectangle 3">
            <a:extLst>
              <a:ext uri="{FF2B5EF4-FFF2-40B4-BE49-F238E27FC236}">
                <a16:creationId xmlns:a16="http://schemas.microsoft.com/office/drawing/2014/main" id="{C74F9284-FEFF-4672-92E3-E0FBE192C250}"/>
              </a:ext>
            </a:extLst>
          </p:cNvPr>
          <p:cNvSpPr>
            <a:spLocks noGrp="1"/>
          </p:cNvSpPr>
          <p:nvPr>
            <p:ph type="body" idx="1"/>
          </p:nvPr>
        </p:nvSpPr>
        <p:spPr/>
        <p:txBody>
          <a:bodyPr/>
          <a:lstStyle/>
          <a:p>
            <a:pPr lvl="1"/>
            <a:r>
              <a:rPr lang="zh-CN" altLang="en-US" sz="2800"/>
              <a:t>用</a:t>
            </a:r>
            <a:r>
              <a:rPr lang="en-US" altLang="zh-CN" sz="2800"/>
              <a:t>IP</a:t>
            </a:r>
            <a:r>
              <a:rPr lang="zh-CN" altLang="en-US" sz="2800"/>
              <a:t>协议在数据包交换网络上进行的通话</a:t>
            </a:r>
          </a:p>
        </p:txBody>
      </p:sp>
      <p:pic>
        <p:nvPicPr>
          <p:cNvPr id="81925" name="图片 1">
            <a:extLst>
              <a:ext uri="{FF2B5EF4-FFF2-40B4-BE49-F238E27FC236}">
                <a16:creationId xmlns:a16="http://schemas.microsoft.com/office/drawing/2014/main" id="{CE812226-DD4E-4FEB-BAE0-D52B41E093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733800"/>
            <a:ext cx="304958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图片 2">
            <a:extLst>
              <a:ext uri="{FF2B5EF4-FFF2-40B4-BE49-F238E27FC236}">
                <a16:creationId xmlns:a16="http://schemas.microsoft.com/office/drawing/2014/main" id="{D92AC336-143E-4608-ABE2-8C1A22E54D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743200"/>
            <a:ext cx="4040188"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F365A0-DD9F-4BA0-8728-99E205307DB8}"/>
              </a:ext>
            </a:extLst>
          </p:cNvPr>
          <p:cNvSpPr>
            <a:spLocks noGrp="1"/>
          </p:cNvSpPr>
          <p:nvPr>
            <p:ph type="title"/>
          </p:nvPr>
        </p:nvSpPr>
        <p:spPr/>
        <p:txBody>
          <a:bodyPr/>
          <a:lstStyle/>
          <a:p>
            <a:pPr eaLnBrk="1" hangingPunct="1"/>
            <a:r>
              <a:rPr lang="en-US" altLang="zh-CN"/>
              <a:t>17.1 </a:t>
            </a:r>
            <a:r>
              <a:rPr lang="zh-CN" altLang="en-US"/>
              <a:t>计算机通信网络</a:t>
            </a:r>
          </a:p>
        </p:txBody>
      </p:sp>
      <p:sp>
        <p:nvSpPr>
          <p:cNvPr id="9222" name="Rectangle 3">
            <a:extLst>
              <a:ext uri="{FF2B5EF4-FFF2-40B4-BE49-F238E27FC236}">
                <a16:creationId xmlns:a16="http://schemas.microsoft.com/office/drawing/2014/main" id="{F2DC4582-639F-41A3-845E-ED5773616163}"/>
              </a:ext>
            </a:extLst>
          </p:cNvPr>
          <p:cNvSpPr>
            <a:spLocks noGrp="1" noChangeArrowheads="1"/>
          </p:cNvSpPr>
          <p:nvPr>
            <p:ph idx="1"/>
          </p:nvPr>
        </p:nvSpPr>
        <p:spPr/>
        <p:txBody>
          <a:bodyPr/>
          <a:lstStyle/>
          <a:p>
            <a:pPr marL="457200" indent="-457200" eaLnBrk="1" hangingPunct="1">
              <a:defRPr/>
            </a:pPr>
            <a:r>
              <a:rPr lang="zh-CN" altLang="en-US" dirty="0"/>
              <a:t>网络是什么？</a:t>
            </a:r>
          </a:p>
          <a:p>
            <a:pPr marL="838200" lvl="1" indent="-381000" eaLnBrk="1" hangingPunct="1">
              <a:defRPr/>
            </a:pPr>
            <a:r>
              <a:rPr lang="zh-CN" altLang="en-US" dirty="0"/>
              <a:t>人与人之间或设备之间进行通信的系统；</a:t>
            </a:r>
          </a:p>
          <a:p>
            <a:pPr marL="838200" lvl="1" indent="-381000" eaLnBrk="1" hangingPunct="1">
              <a:defRPr/>
            </a:pPr>
            <a:r>
              <a:rPr lang="zh-CN" altLang="en-US" dirty="0"/>
              <a:t>从计算机角度看，通过有线或无线传输媒体把计算机和相关设备连接在一起构成的通信系统。 </a:t>
            </a:r>
            <a:endParaRPr lang="en-US" altLang="zh-CN" dirty="0"/>
          </a:p>
          <a:p>
            <a:pPr marL="914400" lvl="2" indent="0">
              <a:buNone/>
              <a:defRPr/>
            </a:pPr>
            <a:r>
              <a:rPr lang="en-US" altLang="zh-CN" dirty="0"/>
              <a:t>(1) </a:t>
            </a:r>
            <a:r>
              <a:rPr lang="zh-CN" altLang="en-US" dirty="0"/>
              <a:t>因特网</a:t>
            </a:r>
            <a:r>
              <a:rPr lang="en-US" altLang="zh-CN" dirty="0"/>
              <a:t>(Internet)</a:t>
            </a:r>
            <a:r>
              <a:rPr lang="zh-CN" altLang="en-US" dirty="0"/>
              <a:t>：全世界的计算机网络组成的网络</a:t>
            </a:r>
            <a:endParaRPr lang="en-US" altLang="zh-CN" dirty="0"/>
          </a:p>
          <a:p>
            <a:pPr marL="1371600" lvl="2" indent="-457200">
              <a:buFont typeface="Wingdings" panose="05000000000000000000" pitchFamily="2" charset="2"/>
              <a:buAutoNum type="arabicParenBoth"/>
              <a:defRPr/>
            </a:pPr>
            <a:endParaRPr lang="zh-CN" altLang="en-US" dirty="0"/>
          </a:p>
          <a:p>
            <a:pPr marL="1257300" lvl="2" indent="-342900">
              <a:buFont typeface="Wingdings" panose="05000000000000000000" pitchFamily="2" charset="2"/>
              <a:buNone/>
              <a:defRPr/>
            </a:pPr>
            <a:r>
              <a:rPr lang="en-US" altLang="zh-CN" dirty="0"/>
              <a:t>(2) </a:t>
            </a:r>
            <a:r>
              <a:rPr lang="zh-CN" altLang="en-US" dirty="0"/>
              <a:t>公共电话交换网</a:t>
            </a:r>
            <a:r>
              <a:rPr lang="en-US" altLang="zh-CN" dirty="0"/>
              <a:t>(PSTN)</a:t>
            </a:r>
            <a:r>
              <a:rPr lang="zh-CN" altLang="en-US" dirty="0"/>
              <a:t>：全世界由电话运营商运营的线路交换电话网络的集合，为公共电信提供基础设施和服务</a:t>
            </a:r>
          </a:p>
          <a:p>
            <a:pPr marL="1257300" lvl="2" indent="-342900">
              <a:buFont typeface="Wingdings" panose="05000000000000000000" pitchFamily="2" charset="2"/>
              <a:buNone/>
              <a:defRPr/>
            </a:pPr>
            <a:endParaRPr lang="en-US" altLang="zh-CN" dirty="0"/>
          </a:p>
          <a:p>
            <a:pPr marL="1257300" lvl="2" indent="-342900">
              <a:buFont typeface="Wingdings" panose="05000000000000000000" pitchFamily="2" charset="2"/>
              <a:buNone/>
              <a:defRPr/>
            </a:pPr>
            <a:r>
              <a:rPr lang="en-US" altLang="zh-CN" dirty="0"/>
              <a:t>(3) </a:t>
            </a:r>
            <a:r>
              <a:rPr lang="zh-CN" altLang="en-US" dirty="0"/>
              <a:t>家庭网络</a:t>
            </a:r>
            <a:r>
              <a:rPr lang="en-US" altLang="zh-CN" dirty="0"/>
              <a:t>(home network)</a:t>
            </a:r>
            <a:r>
              <a:rPr lang="zh-CN" altLang="en-US" dirty="0"/>
              <a:t>：在家中的多台计算机和其他设备相互连接组成的局域网</a:t>
            </a:r>
          </a:p>
          <a:p>
            <a:pPr marL="1257300" lvl="2" indent="-342900">
              <a:buFont typeface="Wingdings" panose="05000000000000000000" pitchFamily="2" charset="2"/>
              <a:buNone/>
              <a:defRPr/>
            </a:pPr>
            <a:endParaRPr lang="en-US" altLang="zh-CN" dirty="0"/>
          </a:p>
          <a:p>
            <a:pPr marL="1257300" lvl="2" indent="-342900">
              <a:buFont typeface="Wingdings" panose="05000000000000000000" pitchFamily="2" charset="2"/>
              <a:buNone/>
              <a:defRPr/>
            </a:pPr>
            <a:r>
              <a:rPr lang="en-US" altLang="zh-CN" dirty="0"/>
              <a:t>(4) </a:t>
            </a:r>
            <a:r>
              <a:rPr lang="zh-CN" altLang="en-US" dirty="0"/>
              <a:t>无线局域网</a:t>
            </a:r>
            <a:r>
              <a:rPr lang="en-US" altLang="zh-CN" dirty="0"/>
              <a:t>(wireless LAN</a:t>
            </a:r>
            <a:r>
              <a:rPr lang="zh-CN" altLang="en-US" dirty="0"/>
              <a:t>，</a:t>
            </a:r>
            <a:r>
              <a:rPr lang="en-US" altLang="zh-CN" dirty="0"/>
              <a:t>WLAN)</a:t>
            </a:r>
            <a:r>
              <a:rPr lang="zh-CN" altLang="en-US" dirty="0"/>
              <a:t>：使用电磁波或其他技术收发数据的局域网，传输距离约几十米</a:t>
            </a:r>
          </a:p>
          <a:p>
            <a:pPr marL="838200" lvl="1" indent="-381000" eaLnBrk="1" hangingPunct="1">
              <a:defRPr/>
            </a:pPr>
            <a:endParaRPr lang="zh-CN" altLang="en-US" dirty="0"/>
          </a:p>
          <a:p>
            <a:pPr marL="838200" lvl="1" indent="-381000" eaLnBrk="1" hangingPunct="1">
              <a:buFont typeface="Wingdings" panose="05000000000000000000" pitchFamily="2" charset="2"/>
              <a:buNone/>
              <a:defRPr/>
            </a:pPr>
            <a:r>
              <a:rPr lang="zh-CN" altLang="en-US" dirty="0"/>
              <a:t>	</a:t>
            </a:r>
            <a:endParaRPr lang="zh-CN" altLang="en-US" sz="3200" dirty="0"/>
          </a:p>
        </p:txBody>
      </p:sp>
      <p:sp>
        <p:nvSpPr>
          <p:cNvPr id="26628" name="灯片编号占位符 5">
            <a:extLst>
              <a:ext uri="{FF2B5EF4-FFF2-40B4-BE49-F238E27FC236}">
                <a16:creationId xmlns:a16="http://schemas.microsoft.com/office/drawing/2014/main" id="{2D6488E0-7C18-42A6-9F35-4389902518E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CA61BBA-A464-49A4-BB17-0D7C97395377}" type="slidenum">
              <a:rPr lang="en-US" altLang="zh-CN" sz="1400" smtClean="0">
                <a:latin typeface="Tahoma" panose="020B0604030504040204" pitchFamily="34" charset="0"/>
                <a:cs typeface="楷体_GB2312" pitchFamily="49" charset="-122"/>
              </a:rPr>
              <a:pPr>
                <a:lnSpc>
                  <a:spcPct val="100000"/>
                </a:lnSpc>
                <a:spcBef>
                  <a:spcPct val="0"/>
                </a:spcBef>
                <a:buFontTx/>
                <a:buNone/>
              </a:pPr>
              <a:t>5</a:t>
            </a:fld>
            <a:endParaRPr lang="en-US" altLang="zh-CN" sz="1400">
              <a:latin typeface="Tahoma" panose="020B0604030504040204" pitchFamily="34" charset="0"/>
              <a:cs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9222">
                                            <p:txEl>
                                              <p:pRg st="2" end="2"/>
                                            </p:txEl>
                                          </p:spTgt>
                                        </p:tgtEl>
                                        <p:attrNameLst>
                                          <p:attrName>style.visibility</p:attrName>
                                        </p:attrNameLst>
                                      </p:cBhvr>
                                      <p:to>
                                        <p:strVal val="visible"/>
                                      </p:to>
                                    </p:set>
                                    <p:anim calcmode="lin" valueType="num">
                                      <p:cBhvr additive="base">
                                        <p:cTn id="11" dur="500" fill="hold"/>
                                        <p:tgtEl>
                                          <p:spTgt spid="922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2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222">
                                            <p:txEl>
                                              <p:pRg st="3" end="3"/>
                                            </p:txEl>
                                          </p:spTgt>
                                        </p:tgtEl>
                                        <p:attrNameLst>
                                          <p:attrName>style.visibility</p:attrName>
                                        </p:attrNameLst>
                                      </p:cBhvr>
                                      <p:to>
                                        <p:strVal val="visible"/>
                                      </p:to>
                                    </p:set>
                                    <p:anim calcmode="lin" valueType="num">
                                      <p:cBhvr additive="base">
                                        <p:cTn id="17" dur="500" fill="hold"/>
                                        <p:tgtEl>
                                          <p:spTgt spid="922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22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9222">
                                            <p:txEl>
                                              <p:pRg st="5" end="5"/>
                                            </p:txEl>
                                          </p:spTgt>
                                        </p:tgtEl>
                                        <p:attrNameLst>
                                          <p:attrName>style.visibility</p:attrName>
                                        </p:attrNameLst>
                                      </p:cBhvr>
                                      <p:to>
                                        <p:strVal val="visible"/>
                                      </p:to>
                                    </p:set>
                                    <p:anim calcmode="lin" valueType="num">
                                      <p:cBhvr additive="base">
                                        <p:cTn id="23" dur="500" fill="hold"/>
                                        <p:tgtEl>
                                          <p:spTgt spid="922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22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9222">
                                            <p:txEl>
                                              <p:pRg st="7" end="7"/>
                                            </p:txEl>
                                          </p:spTgt>
                                        </p:tgtEl>
                                        <p:attrNameLst>
                                          <p:attrName>style.visibility</p:attrName>
                                        </p:attrNameLst>
                                      </p:cBhvr>
                                      <p:to>
                                        <p:strVal val="visible"/>
                                      </p:to>
                                    </p:set>
                                    <p:anim calcmode="lin" valueType="num">
                                      <p:cBhvr additive="base">
                                        <p:cTn id="29" dur="500" fill="hold"/>
                                        <p:tgtEl>
                                          <p:spTgt spid="9222">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22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9222">
                                            <p:txEl>
                                              <p:pRg st="9" end="9"/>
                                            </p:txEl>
                                          </p:spTgt>
                                        </p:tgtEl>
                                        <p:attrNameLst>
                                          <p:attrName>style.visibility</p:attrName>
                                        </p:attrNameLst>
                                      </p:cBhvr>
                                      <p:to>
                                        <p:strVal val="visible"/>
                                      </p:to>
                                    </p:set>
                                    <p:anim calcmode="lin" valueType="num">
                                      <p:cBhvr additive="base">
                                        <p:cTn id="35" dur="500" fill="hold"/>
                                        <p:tgtEl>
                                          <p:spTgt spid="9222">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22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a:extLst>
              <a:ext uri="{FF2B5EF4-FFF2-40B4-BE49-F238E27FC236}">
                <a16:creationId xmlns:a16="http://schemas.microsoft.com/office/drawing/2014/main" id="{949B66D0-37D6-48C0-B112-2E60AF52CFA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C43FE8D-FD59-4569-AED1-765BB7A2BD5E}" type="slidenum">
              <a:rPr lang="en-US" altLang="zh-CN" sz="1400" smtClean="0">
                <a:latin typeface="Tahoma" panose="020B0604030504040204" pitchFamily="34" charset="0"/>
                <a:cs typeface="楷体_GB2312" pitchFamily="49" charset="-122"/>
              </a:rPr>
              <a:pPr>
                <a:lnSpc>
                  <a:spcPct val="100000"/>
                </a:lnSpc>
                <a:spcBef>
                  <a:spcPct val="0"/>
                </a:spcBef>
                <a:buFontTx/>
                <a:buNone/>
              </a:pPr>
              <a:t>50</a:t>
            </a:fld>
            <a:endParaRPr lang="en-US" altLang="zh-CN" sz="1400">
              <a:latin typeface="Tahoma" panose="020B0604030504040204" pitchFamily="34" charset="0"/>
              <a:cs typeface="楷体_GB2312" pitchFamily="49" charset="-122"/>
            </a:endParaRPr>
          </a:p>
        </p:txBody>
      </p:sp>
      <p:sp>
        <p:nvSpPr>
          <p:cNvPr id="83971" name="Rectangle 2">
            <a:extLst>
              <a:ext uri="{FF2B5EF4-FFF2-40B4-BE49-F238E27FC236}">
                <a16:creationId xmlns:a16="http://schemas.microsoft.com/office/drawing/2014/main" id="{2521F11F-70E6-4D8D-816E-7D13312CC725}"/>
              </a:ext>
            </a:extLst>
          </p:cNvPr>
          <p:cNvSpPr>
            <a:spLocks noGrp="1"/>
          </p:cNvSpPr>
          <p:nvPr>
            <p:ph type="title"/>
          </p:nvPr>
        </p:nvSpPr>
        <p:spPr/>
        <p:txBody>
          <a:bodyPr/>
          <a:lstStyle/>
          <a:p>
            <a:pPr eaLnBrk="1" hangingPunct="1"/>
            <a:r>
              <a:rPr lang="en-US" altLang="zh-CN" dirty="0"/>
              <a:t>IP</a:t>
            </a:r>
            <a:r>
              <a:rPr lang="zh-CN" altLang="en-US" dirty="0"/>
              <a:t>电视会议</a:t>
            </a:r>
            <a:endParaRPr lang="en-US" altLang="zh-CN" dirty="0"/>
          </a:p>
        </p:txBody>
      </p:sp>
      <p:sp>
        <p:nvSpPr>
          <p:cNvPr id="83972" name="Rectangle 3">
            <a:extLst>
              <a:ext uri="{FF2B5EF4-FFF2-40B4-BE49-F238E27FC236}">
                <a16:creationId xmlns:a16="http://schemas.microsoft.com/office/drawing/2014/main" id="{78BE3B1A-F617-4C33-AFA8-A9EC70B65C81}"/>
              </a:ext>
            </a:extLst>
          </p:cNvPr>
          <p:cNvSpPr>
            <a:spLocks noGrp="1"/>
          </p:cNvSpPr>
          <p:nvPr>
            <p:ph type="body" idx="1"/>
          </p:nvPr>
        </p:nvSpPr>
        <p:spPr/>
        <p:txBody>
          <a:bodyPr/>
          <a:lstStyle/>
          <a:p>
            <a:pPr lvl="1"/>
            <a:r>
              <a:rPr lang="zh-CN" altLang="en-US" sz="2800"/>
              <a:t>分散在不同地方的成员之间，使用</a:t>
            </a:r>
            <a:r>
              <a:rPr lang="en-US" altLang="zh-CN" sz="2800"/>
              <a:t>IP</a:t>
            </a:r>
            <a:r>
              <a:rPr lang="zh-CN" altLang="en-US" sz="2800"/>
              <a:t>协议在数据包交换网络上传输图像和声音的会议</a:t>
            </a:r>
          </a:p>
        </p:txBody>
      </p:sp>
      <p:pic>
        <p:nvPicPr>
          <p:cNvPr id="83973" name="图片 1">
            <a:extLst>
              <a:ext uri="{FF2B5EF4-FFF2-40B4-BE49-F238E27FC236}">
                <a16:creationId xmlns:a16="http://schemas.microsoft.com/office/drawing/2014/main" id="{4BD3A569-EEC5-4F56-940A-DA098D2604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4388" y="3048000"/>
            <a:ext cx="5384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5EBEB5AB-112A-4252-8358-8E6E02FA4214}"/>
              </a:ext>
            </a:extLst>
          </p:cNvPr>
          <p:cNvSpPr>
            <a:spLocks noGrp="1"/>
          </p:cNvSpPr>
          <p:nvPr>
            <p:ph type="title"/>
          </p:nvPr>
        </p:nvSpPr>
        <p:spPr/>
        <p:txBody>
          <a:bodyPr/>
          <a:lstStyle/>
          <a:p>
            <a:r>
              <a:rPr lang="en-US" altLang="zh-CN" dirty="0"/>
              <a:t>IP</a:t>
            </a:r>
            <a:r>
              <a:rPr lang="zh-CN" altLang="en-US" dirty="0"/>
              <a:t>电视</a:t>
            </a:r>
            <a:r>
              <a:rPr lang="en-US" altLang="zh-CN" dirty="0"/>
              <a:t>(Internet Protocol Television</a:t>
            </a:r>
            <a:r>
              <a:rPr lang="zh-CN" altLang="en-US" dirty="0"/>
              <a:t>，</a:t>
            </a:r>
            <a:r>
              <a:rPr lang="en-US" altLang="zh-CN" dirty="0"/>
              <a:t>IPTV)</a:t>
            </a:r>
            <a:endParaRPr lang="zh-CN" altLang="en-US" dirty="0"/>
          </a:p>
        </p:txBody>
      </p:sp>
      <p:sp>
        <p:nvSpPr>
          <p:cNvPr id="86019" name="内容占位符 2">
            <a:extLst>
              <a:ext uri="{FF2B5EF4-FFF2-40B4-BE49-F238E27FC236}">
                <a16:creationId xmlns:a16="http://schemas.microsoft.com/office/drawing/2014/main" id="{F54E61E3-3EF6-42E2-B89C-8284745FE910}"/>
              </a:ext>
            </a:extLst>
          </p:cNvPr>
          <p:cNvSpPr>
            <a:spLocks noGrp="1"/>
          </p:cNvSpPr>
          <p:nvPr>
            <p:ph idx="1"/>
          </p:nvPr>
        </p:nvSpPr>
        <p:spPr/>
        <p:txBody>
          <a:bodyPr/>
          <a:lstStyle/>
          <a:p>
            <a:pPr lvl="1"/>
            <a:r>
              <a:rPr lang="zh-CN" altLang="en-US" sz="2800"/>
              <a:t>使用</a:t>
            </a:r>
            <a:r>
              <a:rPr lang="en-US" altLang="zh-CN" sz="2800"/>
              <a:t>IP</a:t>
            </a:r>
            <a:r>
              <a:rPr lang="zh-CN" altLang="en-US" sz="2800"/>
              <a:t>协议在数据包交换网络上传输的电视</a:t>
            </a:r>
          </a:p>
          <a:p>
            <a:pPr lvl="2"/>
            <a:r>
              <a:rPr lang="zh-CN" altLang="en-US" sz="2400"/>
              <a:t>广播方式：用</a:t>
            </a:r>
            <a:r>
              <a:rPr lang="en-US" altLang="zh-CN" sz="2400"/>
              <a:t>IP</a:t>
            </a:r>
            <a:r>
              <a:rPr lang="zh-CN" altLang="en-US" sz="2400"/>
              <a:t>多目标广播传输实况转播数据流</a:t>
            </a:r>
          </a:p>
          <a:p>
            <a:pPr lvl="2"/>
            <a:r>
              <a:rPr lang="zh-CN" altLang="en-US" sz="2400"/>
              <a:t>点播方式：用单播技术传输在存储器中存储的电视视频数据流</a:t>
            </a:r>
          </a:p>
          <a:p>
            <a:endParaRPr lang="en-US" altLang="zh-CN"/>
          </a:p>
        </p:txBody>
      </p:sp>
      <p:sp>
        <p:nvSpPr>
          <p:cNvPr id="86020" name="灯片编号占位符 5">
            <a:extLst>
              <a:ext uri="{FF2B5EF4-FFF2-40B4-BE49-F238E27FC236}">
                <a16:creationId xmlns:a16="http://schemas.microsoft.com/office/drawing/2014/main" id="{092DA4B9-303F-440A-A843-5AD28445258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73E8B83-8AB6-4CCF-8AB7-1654F454259B}" type="slidenum">
              <a:rPr lang="en-US" altLang="zh-CN" sz="1400" smtClean="0">
                <a:latin typeface="Tahoma" panose="020B0604030504040204" pitchFamily="34" charset="0"/>
                <a:cs typeface="楷体_GB2312" pitchFamily="49" charset="-122"/>
              </a:rPr>
              <a:pPr>
                <a:lnSpc>
                  <a:spcPct val="100000"/>
                </a:lnSpc>
                <a:spcBef>
                  <a:spcPct val="0"/>
                </a:spcBef>
                <a:buFontTx/>
                <a:buNone/>
              </a:pPr>
              <a:t>51</a:t>
            </a:fld>
            <a:endParaRPr lang="en-US" altLang="zh-CN" sz="1400">
              <a:latin typeface="Tahoma" panose="020B0604030504040204" pitchFamily="34" charset="0"/>
              <a:cs typeface="楷体_GB2312" pitchFamily="49" charset="-122"/>
            </a:endParaRPr>
          </a:p>
        </p:txBody>
      </p:sp>
      <p:pic>
        <p:nvPicPr>
          <p:cNvPr id="86021" name="图片 6">
            <a:hlinkClick r:id="rId2"/>
            <a:extLst>
              <a:ext uri="{FF2B5EF4-FFF2-40B4-BE49-F238E27FC236}">
                <a16:creationId xmlns:a16="http://schemas.microsoft.com/office/drawing/2014/main" id="{E875B108-6E0B-4098-813C-EA178ACF49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449638"/>
            <a:ext cx="49530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a:extLst>
              <a:ext uri="{FF2B5EF4-FFF2-40B4-BE49-F238E27FC236}">
                <a16:creationId xmlns:a16="http://schemas.microsoft.com/office/drawing/2014/main" id="{964C9120-CCD6-4877-A1E3-CC7DF4B35B7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2748748E-19F5-41C8-9C42-C89228E0F283}" type="slidenum">
              <a:rPr lang="en-US" altLang="zh-CN" sz="1400" smtClean="0">
                <a:latin typeface="Tahoma" panose="020B0604030504040204" pitchFamily="34" charset="0"/>
                <a:cs typeface="楷体_GB2312" pitchFamily="49" charset="-122"/>
              </a:rPr>
              <a:pPr>
                <a:lnSpc>
                  <a:spcPct val="100000"/>
                </a:lnSpc>
                <a:spcBef>
                  <a:spcPct val="0"/>
                </a:spcBef>
                <a:buFontTx/>
                <a:buNone/>
              </a:pPr>
              <a:t>52</a:t>
            </a:fld>
            <a:endParaRPr lang="en-US" altLang="zh-CN" sz="1400">
              <a:latin typeface="Tahoma" panose="020B0604030504040204" pitchFamily="34" charset="0"/>
              <a:cs typeface="楷体_GB2312" pitchFamily="49" charset="-122"/>
            </a:endParaRPr>
          </a:p>
        </p:txBody>
      </p:sp>
      <p:sp>
        <p:nvSpPr>
          <p:cNvPr id="87043" name="Rectangle 2">
            <a:extLst>
              <a:ext uri="{FF2B5EF4-FFF2-40B4-BE49-F238E27FC236}">
                <a16:creationId xmlns:a16="http://schemas.microsoft.com/office/drawing/2014/main" id="{21737D19-0AAF-4CCF-88B2-7B372FEB8FE8}"/>
              </a:ext>
            </a:extLst>
          </p:cNvPr>
          <p:cNvSpPr>
            <a:spLocks noGrp="1"/>
          </p:cNvSpPr>
          <p:nvPr>
            <p:ph type="title"/>
          </p:nvPr>
        </p:nvSpPr>
        <p:spPr/>
        <p:txBody>
          <a:bodyPr/>
          <a:lstStyle/>
          <a:p>
            <a:pPr eaLnBrk="1" hangingPunct="1"/>
            <a:r>
              <a:rPr lang="en-US" altLang="zh-CN" dirty="0"/>
              <a:t>IP</a:t>
            </a:r>
            <a:r>
              <a:rPr lang="zh-CN" altLang="en-US" dirty="0"/>
              <a:t>影视点播</a:t>
            </a:r>
            <a:r>
              <a:rPr lang="en-US" altLang="zh-CN" dirty="0"/>
              <a:t>(Video on demand</a:t>
            </a:r>
            <a:r>
              <a:rPr lang="zh-CN" altLang="en-US" dirty="0"/>
              <a:t>，</a:t>
            </a:r>
            <a:r>
              <a:rPr lang="en-US" altLang="zh-CN" dirty="0" err="1"/>
              <a:t>VoD</a:t>
            </a:r>
            <a:r>
              <a:rPr lang="en-US" altLang="zh-CN" dirty="0"/>
              <a:t>)</a:t>
            </a:r>
            <a:endParaRPr lang="zh-CN" altLang="en-US" dirty="0"/>
          </a:p>
        </p:txBody>
      </p:sp>
      <p:sp>
        <p:nvSpPr>
          <p:cNvPr id="87044" name="Rectangle 3">
            <a:extLst>
              <a:ext uri="{FF2B5EF4-FFF2-40B4-BE49-F238E27FC236}">
                <a16:creationId xmlns:a16="http://schemas.microsoft.com/office/drawing/2014/main" id="{345968AE-9104-49D3-86F9-B9E337FBC2A0}"/>
              </a:ext>
            </a:extLst>
          </p:cNvPr>
          <p:cNvSpPr>
            <a:spLocks noGrp="1"/>
          </p:cNvSpPr>
          <p:nvPr>
            <p:ph type="body" idx="1"/>
          </p:nvPr>
        </p:nvSpPr>
        <p:spPr/>
        <p:txBody>
          <a:bodyPr/>
          <a:lstStyle/>
          <a:p>
            <a:pPr lvl="1"/>
            <a:r>
              <a:rPr lang="zh-CN" altLang="en-US" sz="2800"/>
              <a:t>使用</a:t>
            </a:r>
            <a:r>
              <a:rPr lang="en-US" altLang="zh-CN" sz="2800"/>
              <a:t>IP</a:t>
            </a:r>
            <a:r>
              <a:rPr lang="zh-CN" altLang="en-US" sz="2800"/>
              <a:t>协议在数据包交换网络上提供的影视服务，允许用户自己选择影视节目</a:t>
            </a:r>
          </a:p>
        </p:txBody>
      </p:sp>
      <p:pic>
        <p:nvPicPr>
          <p:cNvPr id="2" name="图片 1">
            <a:extLst>
              <a:ext uri="{FF2B5EF4-FFF2-40B4-BE49-F238E27FC236}">
                <a16:creationId xmlns:a16="http://schemas.microsoft.com/office/drawing/2014/main" id="{55608609-7E50-4ABA-BFCA-278E1A67D7D9}"/>
              </a:ext>
            </a:extLst>
          </p:cNvPr>
          <p:cNvPicPr>
            <a:picLocks noChangeAspect="1"/>
          </p:cNvPicPr>
          <p:nvPr/>
        </p:nvPicPr>
        <p:blipFill>
          <a:blip r:embed="rId3"/>
          <a:stretch>
            <a:fillRect/>
          </a:stretch>
        </p:blipFill>
        <p:spPr>
          <a:xfrm>
            <a:off x="990600" y="2899821"/>
            <a:ext cx="7696200" cy="327714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a:extLst>
              <a:ext uri="{FF2B5EF4-FFF2-40B4-BE49-F238E27FC236}">
                <a16:creationId xmlns:a16="http://schemas.microsoft.com/office/drawing/2014/main" id="{21813155-60FF-49CE-9AE9-5439B4DBAD6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C0C02143-CEDE-44DC-9BFD-3AB726F7DDB1}" type="slidenum">
              <a:rPr lang="en-US" altLang="zh-CN" sz="1400" smtClean="0">
                <a:latin typeface="Tahoma" panose="020B0604030504040204" pitchFamily="34" charset="0"/>
                <a:cs typeface="楷体_GB2312" pitchFamily="49" charset="-122"/>
              </a:rPr>
              <a:pPr>
                <a:lnSpc>
                  <a:spcPct val="100000"/>
                </a:lnSpc>
                <a:spcBef>
                  <a:spcPct val="0"/>
                </a:spcBef>
                <a:buFontTx/>
                <a:buNone/>
              </a:pPr>
              <a:t>53</a:t>
            </a:fld>
            <a:endParaRPr lang="en-US" altLang="zh-CN" sz="1400">
              <a:latin typeface="Tahoma" panose="020B0604030504040204" pitchFamily="34" charset="0"/>
              <a:cs typeface="楷体_GB2312" pitchFamily="49" charset="-122"/>
            </a:endParaRPr>
          </a:p>
        </p:txBody>
      </p:sp>
      <p:sp>
        <p:nvSpPr>
          <p:cNvPr id="89091" name="Rectangle 2">
            <a:extLst>
              <a:ext uri="{FF2B5EF4-FFF2-40B4-BE49-F238E27FC236}">
                <a16:creationId xmlns:a16="http://schemas.microsoft.com/office/drawing/2014/main" id="{45CC0E05-5B1B-42AE-859A-D5CC70503723}"/>
              </a:ext>
            </a:extLst>
          </p:cNvPr>
          <p:cNvSpPr>
            <a:spLocks noGrp="1"/>
          </p:cNvSpPr>
          <p:nvPr>
            <p:ph type="title"/>
          </p:nvPr>
        </p:nvSpPr>
        <p:spPr/>
        <p:txBody>
          <a:bodyPr/>
          <a:lstStyle/>
          <a:p>
            <a:pPr eaLnBrk="1" hangingPunct="1"/>
            <a:r>
              <a:rPr lang="en-US" altLang="zh-CN" dirty="0"/>
              <a:t>IP</a:t>
            </a:r>
            <a:r>
              <a:rPr lang="zh-CN" altLang="en-US" dirty="0"/>
              <a:t>声音点播</a:t>
            </a:r>
            <a:r>
              <a:rPr lang="en-US" altLang="zh-CN" dirty="0"/>
              <a:t>(audio on demand</a:t>
            </a:r>
            <a:r>
              <a:rPr lang="zh-CN" altLang="en-US" dirty="0"/>
              <a:t>，</a:t>
            </a:r>
            <a:r>
              <a:rPr lang="en-US" altLang="zh-CN" dirty="0" err="1"/>
              <a:t>AoD</a:t>
            </a:r>
            <a:r>
              <a:rPr lang="en-US" altLang="zh-CN" dirty="0"/>
              <a:t>)</a:t>
            </a:r>
          </a:p>
        </p:txBody>
      </p:sp>
      <p:sp>
        <p:nvSpPr>
          <p:cNvPr id="89092" name="Rectangle 3">
            <a:extLst>
              <a:ext uri="{FF2B5EF4-FFF2-40B4-BE49-F238E27FC236}">
                <a16:creationId xmlns:a16="http://schemas.microsoft.com/office/drawing/2014/main" id="{2C3FE626-05F2-4EA0-B35F-7D4D77C6070B}"/>
              </a:ext>
            </a:extLst>
          </p:cNvPr>
          <p:cNvSpPr>
            <a:spLocks noGrp="1"/>
          </p:cNvSpPr>
          <p:nvPr>
            <p:ph type="body" idx="1"/>
          </p:nvPr>
        </p:nvSpPr>
        <p:spPr/>
        <p:txBody>
          <a:bodyPr/>
          <a:lstStyle/>
          <a:p>
            <a:pPr lvl="1"/>
            <a:r>
              <a:rPr lang="zh-CN" altLang="en-US" sz="2800"/>
              <a:t>使用</a:t>
            </a:r>
            <a:r>
              <a:rPr lang="en-US" altLang="zh-CN" sz="2800"/>
              <a:t>IP</a:t>
            </a:r>
            <a:r>
              <a:rPr lang="zh-CN" altLang="en-US" sz="2800"/>
              <a:t>协议在数据包交换网络上提供的语音服务</a:t>
            </a:r>
          </a:p>
        </p:txBody>
      </p:sp>
      <p:pic>
        <p:nvPicPr>
          <p:cNvPr id="2" name="图片 1">
            <a:extLst>
              <a:ext uri="{FF2B5EF4-FFF2-40B4-BE49-F238E27FC236}">
                <a16:creationId xmlns:a16="http://schemas.microsoft.com/office/drawing/2014/main" id="{111F19F3-0EC2-4EF5-ACE5-11CE965EFCAE}"/>
              </a:ext>
            </a:extLst>
          </p:cNvPr>
          <p:cNvPicPr>
            <a:picLocks noChangeAspect="1"/>
          </p:cNvPicPr>
          <p:nvPr/>
        </p:nvPicPr>
        <p:blipFill>
          <a:blip r:embed="rId3"/>
          <a:stretch>
            <a:fillRect/>
          </a:stretch>
        </p:blipFill>
        <p:spPr>
          <a:xfrm>
            <a:off x="1447800" y="2895600"/>
            <a:ext cx="6457950" cy="317676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a:extLst>
              <a:ext uri="{FF2B5EF4-FFF2-40B4-BE49-F238E27FC236}">
                <a16:creationId xmlns:a16="http://schemas.microsoft.com/office/drawing/2014/main" id="{9DFDADCF-D494-41A5-863D-206FFB9D3B1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9E5B0E1-6CFF-4BE0-9989-04B5F9470F72}" type="slidenum">
              <a:rPr lang="en-US" altLang="zh-CN" sz="1400" smtClean="0">
                <a:latin typeface="Tahoma" panose="020B0604030504040204" pitchFamily="34" charset="0"/>
                <a:cs typeface="楷体_GB2312" pitchFamily="49" charset="-122"/>
              </a:rPr>
              <a:pPr>
                <a:lnSpc>
                  <a:spcPct val="100000"/>
                </a:lnSpc>
                <a:spcBef>
                  <a:spcPct val="0"/>
                </a:spcBef>
                <a:buFontTx/>
                <a:buNone/>
              </a:pPr>
              <a:t>54</a:t>
            </a:fld>
            <a:endParaRPr lang="en-US" altLang="zh-CN" sz="1400">
              <a:latin typeface="Tahoma" panose="020B0604030504040204" pitchFamily="34" charset="0"/>
              <a:cs typeface="楷体_GB2312" pitchFamily="49" charset="-122"/>
            </a:endParaRPr>
          </a:p>
        </p:txBody>
      </p:sp>
      <p:sp>
        <p:nvSpPr>
          <p:cNvPr id="91139" name="Rectangle 2">
            <a:extLst>
              <a:ext uri="{FF2B5EF4-FFF2-40B4-BE49-F238E27FC236}">
                <a16:creationId xmlns:a16="http://schemas.microsoft.com/office/drawing/2014/main" id="{E0ECC6E5-EF88-4ECB-84BF-BB6E55C20C6A}"/>
              </a:ext>
            </a:extLst>
          </p:cNvPr>
          <p:cNvSpPr>
            <a:spLocks noGrp="1"/>
          </p:cNvSpPr>
          <p:nvPr>
            <p:ph type="title"/>
          </p:nvPr>
        </p:nvSpPr>
        <p:spPr/>
        <p:txBody>
          <a:bodyPr/>
          <a:lstStyle/>
          <a:p>
            <a:pPr eaLnBrk="1" hangingPunct="1"/>
            <a:r>
              <a:rPr lang="en-US" altLang="zh-CN" dirty="0"/>
              <a:t>IP</a:t>
            </a:r>
            <a:r>
              <a:rPr lang="zh-CN" altLang="en-US" dirty="0"/>
              <a:t>远程教育系统</a:t>
            </a:r>
            <a:endParaRPr lang="en-US" altLang="zh-CN" dirty="0"/>
          </a:p>
        </p:txBody>
      </p:sp>
      <p:sp>
        <p:nvSpPr>
          <p:cNvPr id="91140" name="Rectangle 3">
            <a:extLst>
              <a:ext uri="{FF2B5EF4-FFF2-40B4-BE49-F238E27FC236}">
                <a16:creationId xmlns:a16="http://schemas.microsoft.com/office/drawing/2014/main" id="{33327A64-EDAE-46E5-A2D0-F32AEEB7FA02}"/>
              </a:ext>
            </a:extLst>
          </p:cNvPr>
          <p:cNvSpPr>
            <a:spLocks noGrp="1"/>
          </p:cNvSpPr>
          <p:nvPr>
            <p:ph type="body" idx="1"/>
          </p:nvPr>
        </p:nvSpPr>
        <p:spPr/>
        <p:txBody>
          <a:bodyPr/>
          <a:lstStyle/>
          <a:p>
            <a:pPr lvl="1"/>
            <a:r>
              <a:rPr lang="zh-CN" altLang="zh-CN" sz="2800"/>
              <a:t>远程教育</a:t>
            </a:r>
            <a:r>
              <a:rPr lang="en-US" altLang="zh-CN" sz="2800"/>
              <a:t>(distance education)</a:t>
            </a:r>
            <a:r>
              <a:rPr lang="zh-CN" altLang="en-US" sz="2800"/>
              <a:t>或远程学习</a:t>
            </a:r>
            <a:r>
              <a:rPr lang="en-US" altLang="zh-CN" sz="2800"/>
              <a:t>(distance learning)</a:t>
            </a:r>
          </a:p>
        </p:txBody>
      </p:sp>
      <p:pic>
        <p:nvPicPr>
          <p:cNvPr id="91141" name="图片 1">
            <a:extLst>
              <a:ext uri="{FF2B5EF4-FFF2-40B4-BE49-F238E27FC236}">
                <a16:creationId xmlns:a16="http://schemas.microsoft.com/office/drawing/2014/main" id="{0C704EE2-A0CA-4034-B4BA-7B05EC6C2D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895600"/>
            <a:ext cx="5786438" cy="314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图片 2">
            <a:extLst>
              <a:ext uri="{FF2B5EF4-FFF2-40B4-BE49-F238E27FC236}">
                <a16:creationId xmlns:a16="http://schemas.microsoft.com/office/drawing/2014/main" id="{39240B6D-1D5B-4AE1-BF1F-A1190F2722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276600"/>
            <a:ext cx="225742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67A81EF9-F35A-4F13-9C21-1D86B6C98E8C}"/>
              </a:ext>
            </a:extLst>
          </p:cNvPr>
          <p:cNvSpPr>
            <a:spLocks noGrp="1"/>
          </p:cNvSpPr>
          <p:nvPr>
            <p:ph type="title"/>
          </p:nvPr>
        </p:nvSpPr>
        <p:spPr/>
        <p:txBody>
          <a:bodyPr/>
          <a:lstStyle/>
          <a:p>
            <a:r>
              <a:rPr lang="zh-CN" altLang="en-US"/>
              <a:t>多媒体传输网络</a:t>
            </a:r>
          </a:p>
        </p:txBody>
      </p:sp>
      <p:sp>
        <p:nvSpPr>
          <p:cNvPr id="95235" name="内容占位符 2">
            <a:extLst>
              <a:ext uri="{FF2B5EF4-FFF2-40B4-BE49-F238E27FC236}">
                <a16:creationId xmlns:a16="http://schemas.microsoft.com/office/drawing/2014/main" id="{5AFAFDAB-71BC-4BFD-8D4E-83F8FDF56E07}"/>
              </a:ext>
            </a:extLst>
          </p:cNvPr>
          <p:cNvSpPr>
            <a:spLocks noGrp="1"/>
          </p:cNvSpPr>
          <p:nvPr>
            <p:ph sz="half" idx="1"/>
          </p:nvPr>
        </p:nvSpPr>
        <p:spPr/>
        <p:txBody>
          <a:bodyPr/>
          <a:lstStyle/>
          <a:p>
            <a:endParaRPr lang="en-US" altLang="zh-CN" dirty="0"/>
          </a:p>
          <a:p>
            <a:endParaRPr lang="en-US" altLang="zh-CN" dirty="0"/>
          </a:p>
          <a:p>
            <a:r>
              <a:rPr lang="zh-CN" altLang="en-US" dirty="0"/>
              <a:t>典型应用</a:t>
            </a:r>
          </a:p>
          <a:p>
            <a:pPr lvl="1"/>
            <a:r>
              <a:rPr lang="zh-CN" altLang="en-US" dirty="0"/>
              <a:t>存储式音视频流业务</a:t>
            </a:r>
            <a:endParaRPr lang="en-US" altLang="zh-CN" dirty="0"/>
          </a:p>
          <a:p>
            <a:pPr lvl="1"/>
            <a:r>
              <a:rPr lang="zh-CN" altLang="en-US" dirty="0"/>
              <a:t>实况音视频流业务</a:t>
            </a:r>
            <a:endParaRPr lang="en-US" altLang="zh-CN" dirty="0"/>
          </a:p>
          <a:p>
            <a:pPr lvl="1"/>
            <a:r>
              <a:rPr lang="zh-CN" altLang="en-US" dirty="0"/>
              <a:t>实时交互音视频业务</a:t>
            </a:r>
          </a:p>
        </p:txBody>
      </p:sp>
      <p:sp>
        <p:nvSpPr>
          <p:cNvPr id="95236" name="内容占位符 3">
            <a:extLst>
              <a:ext uri="{FF2B5EF4-FFF2-40B4-BE49-F238E27FC236}">
                <a16:creationId xmlns:a16="http://schemas.microsoft.com/office/drawing/2014/main" id="{40BD9A51-293A-4031-8337-3DE126D82614}"/>
              </a:ext>
            </a:extLst>
          </p:cNvPr>
          <p:cNvSpPr>
            <a:spLocks noGrp="1"/>
          </p:cNvSpPr>
          <p:nvPr>
            <p:ph sz="half" idx="2"/>
          </p:nvPr>
        </p:nvSpPr>
        <p:spPr/>
        <p:txBody>
          <a:bodyPr/>
          <a:lstStyle/>
          <a:p>
            <a:endParaRPr lang="en-US" altLang="zh-CN" dirty="0"/>
          </a:p>
          <a:p>
            <a:r>
              <a:rPr lang="zh-CN" altLang="en-US" dirty="0"/>
              <a:t>基本特性</a:t>
            </a:r>
          </a:p>
          <a:p>
            <a:pPr lvl="1"/>
            <a:r>
              <a:rPr lang="zh-CN" altLang="en-US" dirty="0"/>
              <a:t>  延时敏感</a:t>
            </a:r>
          </a:p>
          <a:p>
            <a:pPr lvl="2"/>
            <a:r>
              <a:rPr lang="zh-CN" altLang="en-US" dirty="0"/>
              <a:t>     端到端延时</a:t>
            </a:r>
          </a:p>
          <a:p>
            <a:pPr lvl="2"/>
            <a:r>
              <a:rPr lang="zh-CN" altLang="en-US" dirty="0"/>
              <a:t>     延时抖动</a:t>
            </a:r>
          </a:p>
          <a:p>
            <a:pPr lvl="1"/>
            <a:r>
              <a:rPr lang="zh-CN" altLang="en-US" dirty="0"/>
              <a:t> 容忍部分数据丢失</a:t>
            </a:r>
          </a:p>
          <a:p>
            <a:pPr lvl="2"/>
            <a:r>
              <a:rPr lang="zh-CN" altLang="en-US" dirty="0"/>
              <a:t>     不经常的丢失是微小的毛病</a:t>
            </a:r>
          </a:p>
        </p:txBody>
      </p:sp>
      <p:sp>
        <p:nvSpPr>
          <p:cNvPr id="5" name="灯片编号占位符 4">
            <a:extLst>
              <a:ext uri="{FF2B5EF4-FFF2-40B4-BE49-F238E27FC236}">
                <a16:creationId xmlns:a16="http://schemas.microsoft.com/office/drawing/2014/main" id="{08C11812-4B35-4433-8094-18179E0C923D}"/>
              </a:ext>
            </a:extLst>
          </p:cNvPr>
          <p:cNvSpPr>
            <a:spLocks noGrp="1"/>
          </p:cNvSpPr>
          <p:nvPr>
            <p:ph type="sldNum" sz="quarter" idx="10"/>
          </p:nvPr>
        </p:nvSpPr>
        <p:spPr/>
        <p:txBody>
          <a:bodyPr/>
          <a:lstStyle/>
          <a:p>
            <a:pPr>
              <a:defRPr/>
            </a:pPr>
            <a:fld id="{03C17613-00A2-4C43-A5E7-595B6E6E2C64}" type="slidenum">
              <a:rPr lang="zh-CN" altLang="en-US" smtClean="0"/>
              <a:pPr>
                <a:defRPr/>
              </a:pPr>
              <a:t>55</a:t>
            </a:fld>
            <a:endParaRPr lang="en-US" altLang="zh-CN"/>
          </a:p>
        </p:txBody>
      </p:sp>
      <p:sp>
        <p:nvSpPr>
          <p:cNvPr id="95238" name="文本框 1">
            <a:extLst>
              <a:ext uri="{FF2B5EF4-FFF2-40B4-BE49-F238E27FC236}">
                <a16:creationId xmlns:a16="http://schemas.microsoft.com/office/drawing/2014/main" id="{6185CAEC-DFE4-4EED-B8CA-D2646F4A6BA7}"/>
              </a:ext>
            </a:extLst>
          </p:cNvPr>
          <p:cNvSpPr txBox="1">
            <a:spLocks noChangeArrowheads="1"/>
          </p:cNvSpPr>
          <p:nvPr/>
        </p:nvSpPr>
        <p:spPr bwMode="auto">
          <a:xfrm>
            <a:off x="2438400" y="6627813"/>
            <a:ext cx="4476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latin typeface="Arial" panose="020B0604020202020204" pitchFamily="34" charset="0"/>
              </a:rPr>
              <a:t>来自北邮王海婴等学堂在线课程</a:t>
            </a:r>
            <a:r>
              <a:rPr lang="en-US" altLang="zh-CN" sz="1000">
                <a:latin typeface="Arial" panose="020B0604020202020204" pitchFamily="34" charset="0"/>
              </a:rPr>
              <a:t>《</a:t>
            </a:r>
            <a:r>
              <a:rPr lang="zh-CN" altLang="en-US" sz="1000">
                <a:latin typeface="Arial" panose="020B0604020202020204" pitchFamily="34" charset="0"/>
              </a:rPr>
              <a:t>多媒体技术基础</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23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2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23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23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2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23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2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a:extLst>
              <a:ext uri="{FF2B5EF4-FFF2-40B4-BE49-F238E27FC236}">
                <a16:creationId xmlns:a16="http://schemas.microsoft.com/office/drawing/2014/main" id="{EF2D1CB0-A295-4961-BB17-4DFFC4731616}"/>
              </a:ext>
            </a:extLst>
          </p:cNvPr>
          <p:cNvSpPr>
            <a:spLocks noGrp="1"/>
          </p:cNvSpPr>
          <p:nvPr>
            <p:ph type="title"/>
          </p:nvPr>
        </p:nvSpPr>
        <p:spPr/>
        <p:txBody>
          <a:bodyPr/>
          <a:lstStyle/>
          <a:p>
            <a:r>
              <a:rPr lang="zh-CN" altLang="en-US"/>
              <a:t>多媒体传输网络</a:t>
            </a:r>
          </a:p>
        </p:txBody>
      </p:sp>
      <p:sp>
        <p:nvSpPr>
          <p:cNvPr id="96259" name="内容占位符 2">
            <a:extLst>
              <a:ext uri="{FF2B5EF4-FFF2-40B4-BE49-F238E27FC236}">
                <a16:creationId xmlns:a16="http://schemas.microsoft.com/office/drawing/2014/main" id="{A7195E91-9BC7-4273-BD24-17F08A8587E5}"/>
              </a:ext>
            </a:extLst>
          </p:cNvPr>
          <p:cNvSpPr>
            <a:spLocks noGrp="1"/>
          </p:cNvSpPr>
          <p:nvPr>
            <p:ph sz="half" idx="1"/>
          </p:nvPr>
        </p:nvSpPr>
        <p:spPr/>
        <p:txBody>
          <a:bodyPr/>
          <a:lstStyle/>
          <a:p>
            <a:r>
              <a:rPr lang="zh-CN" altLang="en-US" dirty="0"/>
              <a:t>面临的挑战</a:t>
            </a:r>
          </a:p>
          <a:p>
            <a:pPr lvl="1"/>
            <a:r>
              <a:rPr lang="zh-CN" altLang="en-US" dirty="0"/>
              <a:t> 带宽</a:t>
            </a:r>
          </a:p>
          <a:p>
            <a:pPr lvl="2"/>
            <a:r>
              <a:rPr lang="zh-CN" altLang="en-US" dirty="0"/>
              <a:t>     </a:t>
            </a:r>
            <a:r>
              <a:rPr lang="en-US" altLang="zh-CN" dirty="0"/>
              <a:t>Internet</a:t>
            </a:r>
            <a:r>
              <a:rPr lang="zh-CN" altLang="en-US" dirty="0"/>
              <a:t>的带宽是时变的</a:t>
            </a:r>
          </a:p>
          <a:p>
            <a:pPr lvl="2"/>
            <a:r>
              <a:rPr lang="zh-CN" altLang="en-US" dirty="0"/>
              <a:t>     需要码率控制算法去匹配信道速率</a:t>
            </a:r>
          </a:p>
          <a:p>
            <a:pPr lvl="1"/>
            <a:r>
              <a:rPr lang="zh-CN" altLang="en-US" dirty="0"/>
              <a:t>  传输延时</a:t>
            </a:r>
          </a:p>
          <a:p>
            <a:pPr lvl="2"/>
            <a:r>
              <a:rPr lang="zh-CN" altLang="en-US" dirty="0"/>
              <a:t>      需要</a:t>
            </a:r>
            <a:r>
              <a:rPr lang="en-US" altLang="zh-CN" dirty="0"/>
              <a:t>Buffer</a:t>
            </a:r>
            <a:r>
              <a:rPr lang="zh-CN" altLang="en-US" dirty="0"/>
              <a:t>控制，以处理延和延抖动</a:t>
            </a:r>
          </a:p>
        </p:txBody>
      </p:sp>
      <p:sp>
        <p:nvSpPr>
          <p:cNvPr id="96260" name="内容占位符 3">
            <a:extLst>
              <a:ext uri="{FF2B5EF4-FFF2-40B4-BE49-F238E27FC236}">
                <a16:creationId xmlns:a16="http://schemas.microsoft.com/office/drawing/2014/main" id="{7461DF95-1F4A-412A-8A13-A8D2DDCA7408}"/>
              </a:ext>
            </a:extLst>
          </p:cNvPr>
          <p:cNvSpPr>
            <a:spLocks noGrp="1"/>
          </p:cNvSpPr>
          <p:nvPr>
            <p:ph sz="half" idx="2"/>
          </p:nvPr>
        </p:nvSpPr>
        <p:spPr/>
        <p:txBody>
          <a:bodyPr/>
          <a:lstStyle/>
          <a:p>
            <a:pPr lvl="1"/>
            <a:endParaRPr lang="en-US" altLang="zh-CN" dirty="0"/>
          </a:p>
          <a:p>
            <a:pPr lvl="1"/>
            <a:endParaRPr lang="en-US" altLang="zh-CN" dirty="0"/>
          </a:p>
          <a:p>
            <a:pPr lvl="1"/>
            <a:endParaRPr lang="en-US" altLang="zh-CN" dirty="0"/>
          </a:p>
          <a:p>
            <a:pPr lvl="1"/>
            <a:r>
              <a:rPr lang="zh-CN" altLang="en-US" dirty="0"/>
              <a:t>传输损耗</a:t>
            </a:r>
          </a:p>
          <a:p>
            <a:pPr lvl="2"/>
            <a:r>
              <a:rPr lang="zh-CN" altLang="en-US" dirty="0"/>
              <a:t>压缩的比特流对传输损失更敏感</a:t>
            </a:r>
            <a:endParaRPr lang="en-US" altLang="zh-CN" dirty="0"/>
          </a:p>
          <a:p>
            <a:pPr lvl="2"/>
            <a:r>
              <a:rPr lang="zh-CN" altLang="en-US" dirty="0"/>
              <a:t>需要误码控制，以恢复传输信息</a:t>
            </a:r>
          </a:p>
        </p:txBody>
      </p:sp>
      <p:sp>
        <p:nvSpPr>
          <p:cNvPr id="5" name="灯片编号占位符 4">
            <a:extLst>
              <a:ext uri="{FF2B5EF4-FFF2-40B4-BE49-F238E27FC236}">
                <a16:creationId xmlns:a16="http://schemas.microsoft.com/office/drawing/2014/main" id="{859C252C-A3F6-4142-84A7-B8ABCFD57D8B}"/>
              </a:ext>
            </a:extLst>
          </p:cNvPr>
          <p:cNvSpPr>
            <a:spLocks noGrp="1"/>
          </p:cNvSpPr>
          <p:nvPr>
            <p:ph type="sldNum" sz="quarter" idx="10"/>
          </p:nvPr>
        </p:nvSpPr>
        <p:spPr/>
        <p:txBody>
          <a:bodyPr/>
          <a:lstStyle/>
          <a:p>
            <a:pPr>
              <a:defRPr/>
            </a:pPr>
            <a:fld id="{933BF2B1-FBAC-4BFF-ABEC-A036A906E5C5}" type="slidenum">
              <a:rPr lang="zh-CN" altLang="en-US" smtClean="0"/>
              <a:pPr>
                <a:defRPr/>
              </a:pPr>
              <a:t>56</a:t>
            </a:fld>
            <a:endParaRPr lang="en-US" altLang="zh-CN"/>
          </a:p>
        </p:txBody>
      </p:sp>
      <p:sp>
        <p:nvSpPr>
          <p:cNvPr id="96262" name="文本框 1">
            <a:extLst>
              <a:ext uri="{FF2B5EF4-FFF2-40B4-BE49-F238E27FC236}">
                <a16:creationId xmlns:a16="http://schemas.microsoft.com/office/drawing/2014/main" id="{18E1A6E3-9153-494F-B7BD-223AD17D47CD}"/>
              </a:ext>
            </a:extLst>
          </p:cNvPr>
          <p:cNvSpPr txBox="1">
            <a:spLocks noChangeArrowheads="1"/>
          </p:cNvSpPr>
          <p:nvPr/>
        </p:nvSpPr>
        <p:spPr bwMode="auto">
          <a:xfrm>
            <a:off x="2438400" y="6627813"/>
            <a:ext cx="4476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latin typeface="Arial" panose="020B0604020202020204" pitchFamily="34" charset="0"/>
              </a:rPr>
              <a:t>来自北邮王海婴等学堂在线课程</a:t>
            </a:r>
            <a:r>
              <a:rPr lang="en-US" altLang="zh-CN" sz="1000">
                <a:latin typeface="Arial" panose="020B0604020202020204" pitchFamily="34" charset="0"/>
              </a:rPr>
              <a:t>《</a:t>
            </a:r>
            <a:r>
              <a:rPr lang="zh-CN" altLang="en-US" sz="1000">
                <a:latin typeface="Arial" panose="020B0604020202020204" pitchFamily="34" charset="0"/>
              </a:rPr>
              <a:t>多媒体技术基础</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25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5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2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626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26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2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588D9B0A-72DA-469A-86DC-AFBD43F9299B}"/>
              </a:ext>
            </a:extLst>
          </p:cNvPr>
          <p:cNvSpPr>
            <a:spLocks noGrp="1"/>
          </p:cNvSpPr>
          <p:nvPr>
            <p:ph type="title"/>
          </p:nvPr>
        </p:nvSpPr>
        <p:spPr/>
        <p:txBody>
          <a:bodyPr/>
          <a:lstStyle/>
          <a:p>
            <a:r>
              <a:rPr lang="zh-CN" altLang="en-US" dirty="0"/>
              <a:t>多媒体通信服务质量</a:t>
            </a:r>
            <a:r>
              <a:rPr lang="en-US" altLang="zh-CN" dirty="0"/>
              <a:t>(QoS)</a:t>
            </a:r>
          </a:p>
        </p:txBody>
      </p:sp>
      <p:sp>
        <p:nvSpPr>
          <p:cNvPr id="95235" name="内容占位符 2">
            <a:extLst>
              <a:ext uri="{FF2B5EF4-FFF2-40B4-BE49-F238E27FC236}">
                <a16:creationId xmlns:a16="http://schemas.microsoft.com/office/drawing/2014/main" id="{A5B5F69F-2F77-4229-B2A3-88D642822670}"/>
              </a:ext>
            </a:extLst>
          </p:cNvPr>
          <p:cNvSpPr>
            <a:spLocks noGrp="1"/>
          </p:cNvSpPr>
          <p:nvPr>
            <p:ph idx="1"/>
          </p:nvPr>
        </p:nvSpPr>
        <p:spPr/>
        <p:txBody>
          <a:bodyPr/>
          <a:lstStyle/>
          <a:p>
            <a:r>
              <a:rPr lang="zh-CN" altLang="en-US"/>
              <a:t>由于音频</a:t>
            </a:r>
            <a:r>
              <a:rPr lang="en-US" altLang="zh-CN"/>
              <a:t>/</a:t>
            </a:r>
            <a:r>
              <a:rPr lang="zh-CN" altLang="en-US"/>
              <a:t>视频数据的一系列不同特征，使得多媒体网络通信更具有挑战性：</a:t>
            </a:r>
            <a:endParaRPr lang="en-US" altLang="zh-CN"/>
          </a:p>
          <a:p>
            <a:endParaRPr lang="zh-CN" altLang="en-US"/>
          </a:p>
          <a:p>
            <a:pPr lvl="1"/>
            <a:r>
              <a:rPr lang="zh-CN" altLang="en-US">
                <a:solidFill>
                  <a:srgbClr val="C00000"/>
                </a:solidFill>
              </a:rPr>
              <a:t>数据量大和连续性 </a:t>
            </a:r>
            <a:r>
              <a:rPr lang="zh-CN" altLang="en-US"/>
              <a:t>多媒体网络通信要求高数据速率</a:t>
            </a:r>
            <a:r>
              <a:rPr lang="en-US" altLang="zh-CN"/>
              <a:t>,</a:t>
            </a:r>
            <a:r>
              <a:rPr lang="zh-CN" altLang="en-US"/>
              <a:t>而且往往有一个较低的下限</a:t>
            </a:r>
            <a:r>
              <a:rPr lang="en-US" altLang="zh-CN"/>
              <a:t>,</a:t>
            </a:r>
            <a:r>
              <a:rPr lang="zh-CN" altLang="en-US"/>
              <a:t>以确保连续播放。</a:t>
            </a:r>
            <a:endParaRPr lang="en-US" altLang="zh-CN"/>
          </a:p>
          <a:p>
            <a:pPr lvl="1"/>
            <a:endParaRPr lang="zh-CN" altLang="en-US"/>
          </a:p>
          <a:p>
            <a:pPr lvl="1"/>
            <a:r>
              <a:rPr lang="zh-CN" altLang="en-US">
                <a:solidFill>
                  <a:srgbClr val="C00000"/>
                </a:solidFill>
              </a:rPr>
              <a:t>实时性和交互性 </a:t>
            </a:r>
            <a:r>
              <a:rPr lang="zh-CN" altLang="en-US"/>
              <a:t>要求低启动延迟和音视频之间的同步，以便进行</a:t>
            </a:r>
            <a:r>
              <a:rPr lang="en-US" altLang="zh-CN"/>
              <a:t>"</a:t>
            </a:r>
            <a:r>
              <a:rPr lang="zh-CN" altLang="en-US"/>
              <a:t>唇同步</a:t>
            </a:r>
            <a:r>
              <a:rPr lang="en-US" altLang="zh-CN"/>
              <a:t>"</a:t>
            </a:r>
            <a:r>
              <a:rPr lang="zh-CN" altLang="en-US"/>
              <a:t>。</a:t>
            </a:r>
          </a:p>
          <a:p>
            <a:pPr lvl="1"/>
            <a:endParaRPr lang="en-US" altLang="zh-CN"/>
          </a:p>
          <a:p>
            <a:pPr lvl="1"/>
            <a:r>
              <a:rPr lang="zh-CN" altLang="en-US">
                <a:solidFill>
                  <a:srgbClr val="C00000"/>
                </a:solidFill>
              </a:rPr>
              <a:t>速率波动性 </a:t>
            </a:r>
            <a:r>
              <a:rPr lang="zh-CN" altLang="en-US"/>
              <a:t>多媒体数据速率波动剧烈且有时具有突发性。</a:t>
            </a:r>
          </a:p>
          <a:p>
            <a:endParaRPr lang="en-US" altLang="zh-CN"/>
          </a:p>
        </p:txBody>
      </p:sp>
      <p:sp>
        <p:nvSpPr>
          <p:cNvPr id="4" name="灯片编号占位符 3">
            <a:extLst>
              <a:ext uri="{FF2B5EF4-FFF2-40B4-BE49-F238E27FC236}">
                <a16:creationId xmlns:a16="http://schemas.microsoft.com/office/drawing/2014/main" id="{9944CFCE-C5FD-4E30-B9AA-7B7DF731D9D8}"/>
              </a:ext>
            </a:extLst>
          </p:cNvPr>
          <p:cNvSpPr>
            <a:spLocks noGrp="1"/>
          </p:cNvSpPr>
          <p:nvPr>
            <p:ph type="sldNum" sz="quarter" idx="10"/>
          </p:nvPr>
        </p:nvSpPr>
        <p:spPr/>
        <p:txBody>
          <a:bodyPr/>
          <a:lstStyle/>
          <a:p>
            <a:pPr>
              <a:defRPr/>
            </a:pPr>
            <a:fld id="{D630233C-2E90-478C-BDD3-541045F1F667}" type="slidenum">
              <a:rPr lang="zh-CN" altLang="en-US" smtClean="0"/>
              <a:pPr>
                <a:defRPr/>
              </a:pPr>
              <a:t>57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23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A7B8DA8-702A-46B3-B4B9-E91AFFAAD239}"/>
              </a:ext>
            </a:extLst>
          </p:cNvPr>
          <p:cNvSpPr>
            <a:spLocks noGrp="1"/>
          </p:cNvSpPr>
          <p:nvPr>
            <p:ph type="sldNum" sz="quarter" idx="10"/>
          </p:nvPr>
        </p:nvSpPr>
        <p:spPr/>
        <p:txBody>
          <a:bodyPr/>
          <a:lstStyle/>
          <a:p>
            <a:pPr>
              <a:defRPr/>
            </a:pPr>
            <a:fld id="{B6D5A542-A863-4914-8710-BC06D5BFB59D}" type="slidenum">
              <a:rPr lang="zh-CN" altLang="en-US" smtClean="0"/>
              <a:pPr>
                <a:defRPr/>
              </a:pPr>
              <a:t>58</a:t>
            </a:fld>
            <a:endParaRPr lang="en-US" altLang="zh-CN"/>
          </a:p>
        </p:txBody>
      </p:sp>
      <p:pic>
        <p:nvPicPr>
          <p:cNvPr id="96259" name="图片 4">
            <a:extLst>
              <a:ext uri="{FF2B5EF4-FFF2-40B4-BE49-F238E27FC236}">
                <a16:creationId xmlns:a16="http://schemas.microsoft.com/office/drawing/2014/main" id="{6100D22F-244E-4368-82C3-A7CED6119C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46620"/>
            <a:ext cx="6096000" cy="4474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B624E6E-E6EE-4CF7-943C-DC32B08042D8}"/>
              </a:ext>
            </a:extLst>
          </p:cNvPr>
          <p:cNvSpPr/>
          <p:nvPr/>
        </p:nvSpPr>
        <p:spPr>
          <a:xfrm>
            <a:off x="1752600" y="5521146"/>
            <a:ext cx="4572000" cy="1200329"/>
          </a:xfrm>
          <a:prstGeom prst="rect">
            <a:avLst/>
          </a:prstGeom>
        </p:spPr>
        <p:txBody>
          <a:bodyPr>
            <a:spAutoFit/>
          </a:bodyPr>
          <a:lstStyle/>
          <a:p>
            <a:pPr lvl="2"/>
            <a:r>
              <a:rPr lang="zh-CN" altLang="en-US" sz="1800" dirty="0"/>
              <a:t>一段</a:t>
            </a:r>
            <a:r>
              <a:rPr lang="en-US" altLang="zh-CN" sz="1800" dirty="0"/>
              <a:t>MPEG-4</a:t>
            </a:r>
            <a:r>
              <a:rPr lang="zh-CN" altLang="en-US" sz="1800" dirty="0"/>
              <a:t>视频的位率演进</a:t>
            </a:r>
            <a:endParaRPr lang="en-US" altLang="zh-CN" sz="1800" dirty="0"/>
          </a:p>
          <a:p>
            <a:pPr lvl="3"/>
            <a:r>
              <a:rPr lang="zh-CN" altLang="en-US" sz="1800" dirty="0"/>
              <a:t>平均速度是</a:t>
            </a:r>
            <a:r>
              <a:rPr lang="en-US" altLang="zh-CN" sz="1800" dirty="0"/>
              <a:t>1Mbps</a:t>
            </a:r>
          </a:p>
          <a:p>
            <a:pPr lvl="3"/>
            <a:r>
              <a:rPr lang="zh-CN" altLang="en-US" sz="1800" dirty="0"/>
              <a:t>最低速率</a:t>
            </a:r>
            <a:r>
              <a:rPr lang="en-US" altLang="zh-CN" sz="1800" dirty="0"/>
              <a:t>300kbps</a:t>
            </a:r>
          </a:p>
          <a:p>
            <a:pPr lvl="3"/>
            <a:r>
              <a:rPr lang="zh-CN" altLang="en-US" sz="1800" dirty="0"/>
              <a:t>最大速率</a:t>
            </a:r>
            <a:r>
              <a:rPr lang="en-US" altLang="zh-CN" sz="1800" dirty="0"/>
              <a:t>2600kbps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B01BCAE2-F0A8-46E2-A6AA-4A88C6CA296B}"/>
              </a:ext>
            </a:extLst>
          </p:cNvPr>
          <p:cNvSpPr>
            <a:spLocks noGrp="1"/>
          </p:cNvSpPr>
          <p:nvPr>
            <p:ph type="title"/>
          </p:nvPr>
        </p:nvSpPr>
        <p:spPr/>
        <p:txBody>
          <a:bodyPr/>
          <a:lstStyle/>
          <a:p>
            <a:r>
              <a:rPr lang="en-US" altLang="zh-CN"/>
              <a:t>17.4.1 </a:t>
            </a:r>
            <a:r>
              <a:rPr lang="zh-CN" altLang="en-US"/>
              <a:t>服务质量</a:t>
            </a:r>
            <a:r>
              <a:rPr lang="en-US" altLang="zh-CN"/>
              <a:t>(Quality of Service, QoS)</a:t>
            </a:r>
          </a:p>
        </p:txBody>
      </p:sp>
      <p:sp>
        <p:nvSpPr>
          <p:cNvPr id="2" name="内容占位符 1">
            <a:extLst>
              <a:ext uri="{FF2B5EF4-FFF2-40B4-BE49-F238E27FC236}">
                <a16:creationId xmlns:a16="http://schemas.microsoft.com/office/drawing/2014/main" id="{CBDDFCD7-09AB-4FD6-9B37-7937A1411AD3}"/>
              </a:ext>
            </a:extLst>
          </p:cNvPr>
          <p:cNvSpPr>
            <a:spLocks noGrp="1"/>
          </p:cNvSpPr>
          <p:nvPr>
            <p:ph idx="1"/>
          </p:nvPr>
        </p:nvSpPr>
        <p:spPr/>
        <p:txBody>
          <a:bodyPr/>
          <a:lstStyle/>
          <a:p>
            <a:endParaRPr lang="en-US" altLang="zh-CN"/>
          </a:p>
          <a:p>
            <a:r>
              <a:rPr lang="zh-CN" altLang="en-US"/>
              <a:t>多媒体数据传输的 </a:t>
            </a:r>
            <a:r>
              <a:rPr lang="en-US" altLang="zh-CN"/>
              <a:t>QoS </a:t>
            </a:r>
            <a:r>
              <a:rPr lang="zh-CN" altLang="en-US"/>
              <a:t>取决于许多参数。</a:t>
            </a:r>
          </a:p>
          <a:p>
            <a:pPr lvl="1"/>
            <a:r>
              <a:rPr lang="zh-CN" altLang="en-US" b="1">
                <a:solidFill>
                  <a:srgbClr val="1D6FA9"/>
                </a:solidFill>
              </a:rPr>
              <a:t>吞吐率：</a:t>
            </a:r>
            <a:r>
              <a:rPr lang="zh-CN" altLang="en-US"/>
              <a:t> 数字链路或网络传输速度的度量。</a:t>
            </a:r>
          </a:p>
          <a:p>
            <a:pPr lvl="1"/>
            <a:r>
              <a:rPr lang="zh-CN" altLang="en-US" b="1">
                <a:solidFill>
                  <a:srgbClr val="1D6FA9"/>
                </a:solidFill>
              </a:rPr>
              <a:t>时延：</a:t>
            </a:r>
            <a:r>
              <a:rPr lang="zh-CN" altLang="en-US"/>
              <a:t>从传输到接收所需的最长时间。</a:t>
            </a:r>
          </a:p>
          <a:p>
            <a:pPr lvl="1"/>
            <a:r>
              <a:rPr lang="zh-CN" altLang="en-US" b="1">
                <a:solidFill>
                  <a:srgbClr val="1D6FA9"/>
                </a:solidFill>
              </a:rPr>
              <a:t>丢包率或错误率：</a:t>
            </a:r>
            <a:r>
              <a:rPr lang="zh-CN" altLang="en-US"/>
              <a:t> 数据包传输的丢失或错误的百分比。</a:t>
            </a:r>
          </a:p>
          <a:p>
            <a:pPr lvl="1"/>
            <a:r>
              <a:rPr lang="zh-CN" altLang="en-US" b="1">
                <a:solidFill>
                  <a:srgbClr val="1D6FA9"/>
                </a:solidFill>
              </a:rPr>
              <a:t>抖动（或延迟抖动）：</a:t>
            </a:r>
            <a:r>
              <a:rPr lang="zh-CN" altLang="en-US"/>
              <a:t>音频</a:t>
            </a:r>
            <a:r>
              <a:rPr lang="en-US" altLang="zh-CN"/>
              <a:t>/</a:t>
            </a:r>
            <a:r>
              <a:rPr lang="zh-CN" altLang="en-US"/>
              <a:t>视频播放的平滑度（沿时间轴）的度量。</a:t>
            </a:r>
          </a:p>
          <a:p>
            <a:pPr lvl="1"/>
            <a:r>
              <a:rPr lang="zh-CN" altLang="en-US" b="1">
                <a:solidFill>
                  <a:srgbClr val="1D6FA9"/>
                </a:solidFill>
              </a:rPr>
              <a:t>同步偏斜：</a:t>
            </a:r>
            <a:r>
              <a:rPr lang="zh-CN" altLang="en-US"/>
              <a:t> 多媒体数据同步的度量值。</a:t>
            </a:r>
          </a:p>
        </p:txBody>
      </p:sp>
      <p:sp>
        <p:nvSpPr>
          <p:cNvPr id="97284" name="灯片编号占位符 5">
            <a:extLst>
              <a:ext uri="{FF2B5EF4-FFF2-40B4-BE49-F238E27FC236}">
                <a16:creationId xmlns:a16="http://schemas.microsoft.com/office/drawing/2014/main" id="{9DE40AE5-B65E-49B5-8FD8-F16B2FDDCC6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057421CC-BAC4-4240-AE21-C463BDE62EBC}" type="slidenum">
              <a:rPr lang="en-US" altLang="zh-CN" sz="1400" smtClean="0">
                <a:latin typeface="Tahoma" panose="020B0604030504040204" pitchFamily="34" charset="0"/>
                <a:cs typeface="楷体_GB2312" pitchFamily="49" charset="-122"/>
              </a:rPr>
              <a:pPr>
                <a:lnSpc>
                  <a:spcPct val="100000"/>
                </a:lnSpc>
                <a:spcBef>
                  <a:spcPct val="0"/>
                </a:spcBef>
                <a:buFontTx/>
                <a:buNone/>
              </a:pPr>
              <a:t>59</a:t>
            </a:fld>
            <a:endParaRPr lang="en-US" altLang="zh-CN" sz="1400">
              <a:latin typeface="Tahoma" panose="020B0604030504040204" pitchFamily="34" charset="0"/>
              <a:cs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8">
            <a:extLst>
              <a:ext uri="{FF2B5EF4-FFF2-40B4-BE49-F238E27FC236}">
                <a16:creationId xmlns:a16="http://schemas.microsoft.com/office/drawing/2014/main" id="{F514B50D-4F16-47FD-8661-9946B9CF29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7025" y="2362200"/>
            <a:ext cx="43815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标题 1">
            <a:extLst>
              <a:ext uri="{FF2B5EF4-FFF2-40B4-BE49-F238E27FC236}">
                <a16:creationId xmlns:a16="http://schemas.microsoft.com/office/drawing/2014/main" id="{43F3A0C2-AFE4-42E0-A668-D740F25DC4B3}"/>
              </a:ext>
            </a:extLst>
          </p:cNvPr>
          <p:cNvSpPr>
            <a:spLocks noGrp="1"/>
          </p:cNvSpPr>
          <p:nvPr>
            <p:ph type="title"/>
          </p:nvPr>
        </p:nvSpPr>
        <p:spPr/>
        <p:txBody>
          <a:bodyPr/>
          <a:lstStyle/>
          <a:p>
            <a:r>
              <a:rPr lang="en-US" altLang="zh-CN"/>
              <a:t>17.1 </a:t>
            </a:r>
            <a:r>
              <a:rPr lang="zh-CN" altLang="en-US"/>
              <a:t>计算机通信网络</a:t>
            </a:r>
          </a:p>
        </p:txBody>
      </p:sp>
      <p:sp>
        <p:nvSpPr>
          <p:cNvPr id="28676" name="内容占位符 2">
            <a:extLst>
              <a:ext uri="{FF2B5EF4-FFF2-40B4-BE49-F238E27FC236}">
                <a16:creationId xmlns:a16="http://schemas.microsoft.com/office/drawing/2014/main" id="{A7054D27-5CE8-4DF8-AD49-FEF02FD91594}"/>
              </a:ext>
            </a:extLst>
          </p:cNvPr>
          <p:cNvSpPr>
            <a:spLocks noGrp="1"/>
          </p:cNvSpPr>
          <p:nvPr>
            <p:ph idx="1"/>
          </p:nvPr>
        </p:nvSpPr>
        <p:spPr/>
        <p:txBody>
          <a:bodyPr/>
          <a:lstStyle/>
          <a:p>
            <a:pPr lvl="2">
              <a:buFont typeface="Wingdings" panose="05000000000000000000" pitchFamily="2" charset="2"/>
              <a:buNone/>
            </a:pPr>
            <a:r>
              <a:rPr lang="en-US" altLang="zh-CN"/>
              <a:t>(5) </a:t>
            </a:r>
            <a:r>
              <a:rPr lang="zh-CN" altLang="en-US"/>
              <a:t>移动即兴网络</a:t>
            </a:r>
            <a:r>
              <a:rPr lang="en-US" altLang="zh-CN"/>
              <a:t>(mobile ad hoc network)</a:t>
            </a:r>
            <a:r>
              <a:rPr lang="zh-CN" altLang="en-US"/>
              <a:t>：为某种目的但又无事先准备情况下构成的临时无线网络，也称自组网络 </a:t>
            </a:r>
            <a:endParaRPr lang="en-US" altLang="zh-CN"/>
          </a:p>
          <a:p>
            <a:pPr lvl="2">
              <a:buFont typeface="Wingdings" panose="05000000000000000000" pitchFamily="2" charset="2"/>
              <a:buNone/>
            </a:pPr>
            <a:endParaRPr lang="zh-CN" altLang="en-US"/>
          </a:p>
          <a:p>
            <a:pPr lvl="2">
              <a:buFont typeface="Wingdings" panose="05000000000000000000" pitchFamily="2" charset="2"/>
              <a:buNone/>
            </a:pPr>
            <a:endParaRPr lang="en-US" altLang="zh-CN"/>
          </a:p>
          <a:p>
            <a:pPr lvl="2">
              <a:buFont typeface="Wingdings" panose="05000000000000000000" pitchFamily="2" charset="2"/>
              <a:buNone/>
            </a:pPr>
            <a:endParaRPr lang="en-US" altLang="zh-CN"/>
          </a:p>
          <a:p>
            <a:pPr lvl="2">
              <a:buFont typeface="Wingdings" panose="05000000000000000000" pitchFamily="2" charset="2"/>
              <a:buNone/>
            </a:pPr>
            <a:endParaRPr lang="en-US" altLang="zh-CN"/>
          </a:p>
          <a:p>
            <a:pPr lvl="2">
              <a:buFont typeface="Wingdings" panose="05000000000000000000" pitchFamily="2" charset="2"/>
              <a:buNone/>
            </a:pPr>
            <a:endParaRPr lang="en-US" altLang="zh-CN"/>
          </a:p>
          <a:p>
            <a:pPr lvl="2">
              <a:buFont typeface="Wingdings" panose="05000000000000000000" pitchFamily="2" charset="2"/>
              <a:buNone/>
            </a:pPr>
            <a:endParaRPr lang="en-US" altLang="zh-CN"/>
          </a:p>
          <a:p>
            <a:pPr lvl="2">
              <a:buFont typeface="Wingdings" panose="05000000000000000000" pitchFamily="2" charset="2"/>
              <a:buNone/>
            </a:pPr>
            <a:endParaRPr lang="en-US" altLang="zh-CN"/>
          </a:p>
          <a:p>
            <a:pPr lvl="2">
              <a:buFont typeface="Wingdings" panose="05000000000000000000" pitchFamily="2" charset="2"/>
              <a:buNone/>
            </a:pPr>
            <a:endParaRPr lang="en-US" altLang="zh-CN"/>
          </a:p>
          <a:p>
            <a:pPr lvl="2">
              <a:buFont typeface="Wingdings" panose="05000000000000000000" pitchFamily="2" charset="2"/>
              <a:buNone/>
            </a:pPr>
            <a:r>
              <a:rPr lang="en-US" altLang="zh-CN"/>
              <a:t>(6) </a:t>
            </a:r>
            <a:r>
              <a:rPr lang="zh-CN" altLang="en-US"/>
              <a:t>蜂窝接入网络</a:t>
            </a:r>
            <a:r>
              <a:rPr lang="en-US" altLang="zh-CN"/>
              <a:t>(cellular access network)</a:t>
            </a:r>
            <a:r>
              <a:rPr lang="zh-CN" altLang="en-US"/>
              <a:t>：无线通信网络，它把通信区域划分成许多 “蜂元”小区域，每个区域中的站点通过地面通信线路或微波与交换机相连，可将终端用户直接接入到骨干网，也可与公众电话网络通信</a:t>
            </a:r>
          </a:p>
        </p:txBody>
      </p:sp>
      <p:sp>
        <p:nvSpPr>
          <p:cNvPr id="28677" name="灯片编号占位符 5">
            <a:extLst>
              <a:ext uri="{FF2B5EF4-FFF2-40B4-BE49-F238E27FC236}">
                <a16:creationId xmlns:a16="http://schemas.microsoft.com/office/drawing/2014/main" id="{9ECDE598-F1D5-4EF0-ADF6-8BA372F9036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FF0FB457-BC12-4F57-B33A-92CEABF076C8}" type="slidenum">
              <a:rPr lang="en-US" altLang="zh-CN" sz="1400" smtClean="0">
                <a:latin typeface="Tahoma" panose="020B0604030504040204" pitchFamily="34" charset="0"/>
                <a:cs typeface="楷体_GB2312" pitchFamily="49" charset="-122"/>
              </a:rPr>
              <a:pPr>
                <a:lnSpc>
                  <a:spcPct val="100000"/>
                </a:lnSpc>
                <a:spcBef>
                  <a:spcPct val="0"/>
                </a:spcBef>
                <a:buFontTx/>
                <a:buNone/>
              </a:pPr>
              <a:t>6</a:t>
            </a:fld>
            <a:endParaRPr lang="en-US" altLang="zh-CN" sz="1400">
              <a:latin typeface="Tahoma" panose="020B0604030504040204" pitchFamily="34" charset="0"/>
              <a:cs typeface="楷体_GB2312" pitchFamily="49" charset="-122"/>
            </a:endParaRPr>
          </a:p>
        </p:txBody>
      </p:sp>
      <p:sp>
        <p:nvSpPr>
          <p:cNvPr id="10" name="矩形 9">
            <a:extLst>
              <a:ext uri="{FF2B5EF4-FFF2-40B4-BE49-F238E27FC236}">
                <a16:creationId xmlns:a16="http://schemas.microsoft.com/office/drawing/2014/main" id="{86DC28CA-78AB-49B9-9D29-F50BB560A46B}"/>
              </a:ext>
            </a:extLst>
          </p:cNvPr>
          <p:cNvSpPr/>
          <p:nvPr/>
        </p:nvSpPr>
        <p:spPr>
          <a:xfrm>
            <a:off x="2981325" y="4371975"/>
            <a:ext cx="342900" cy="301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
        <p:nvSpPr>
          <p:cNvPr id="11" name="矩形 10">
            <a:extLst>
              <a:ext uri="{FF2B5EF4-FFF2-40B4-BE49-F238E27FC236}">
                <a16:creationId xmlns:a16="http://schemas.microsoft.com/office/drawing/2014/main" id="{A6D25B74-3FD5-476A-937B-AA71C5C97410}"/>
              </a:ext>
            </a:extLst>
          </p:cNvPr>
          <p:cNvSpPr/>
          <p:nvPr/>
        </p:nvSpPr>
        <p:spPr>
          <a:xfrm>
            <a:off x="7248525" y="4384675"/>
            <a:ext cx="342900" cy="301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zh-CN">
              <a:solidFill>
                <a:srgbClr val="FFFFFF"/>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4E41ED77-E73D-47B3-9713-909753B782C7}"/>
              </a:ext>
            </a:extLst>
          </p:cNvPr>
          <p:cNvSpPr>
            <a:spLocks noGrp="1"/>
          </p:cNvSpPr>
          <p:nvPr>
            <p:ph type="title"/>
          </p:nvPr>
        </p:nvSpPr>
        <p:spPr/>
        <p:txBody>
          <a:bodyPr/>
          <a:lstStyle/>
          <a:p>
            <a:r>
              <a:rPr lang="zh-CN" altLang="en-US"/>
              <a:t>多媒体传输对网络的要求</a:t>
            </a:r>
          </a:p>
        </p:txBody>
      </p:sp>
      <p:sp>
        <p:nvSpPr>
          <p:cNvPr id="101379" name="内容占位符 2">
            <a:extLst>
              <a:ext uri="{FF2B5EF4-FFF2-40B4-BE49-F238E27FC236}">
                <a16:creationId xmlns:a16="http://schemas.microsoft.com/office/drawing/2014/main" id="{7A9DABC1-7BBC-4FC8-8A55-1573B88D07FC}"/>
              </a:ext>
            </a:extLst>
          </p:cNvPr>
          <p:cNvSpPr>
            <a:spLocks noGrp="1"/>
          </p:cNvSpPr>
          <p:nvPr>
            <p:ph idx="1"/>
          </p:nvPr>
        </p:nvSpPr>
        <p:spPr/>
        <p:txBody>
          <a:bodyPr/>
          <a:lstStyle/>
          <a:p>
            <a:r>
              <a:rPr lang="zh-CN" altLang="en-US"/>
              <a:t>性能指标－吞吐量</a:t>
            </a:r>
          </a:p>
        </p:txBody>
      </p:sp>
      <p:sp>
        <p:nvSpPr>
          <p:cNvPr id="4" name="灯片编号占位符 3">
            <a:extLst>
              <a:ext uri="{FF2B5EF4-FFF2-40B4-BE49-F238E27FC236}">
                <a16:creationId xmlns:a16="http://schemas.microsoft.com/office/drawing/2014/main" id="{D4A99917-4A0B-4232-8DB6-84A670D7CAD9}"/>
              </a:ext>
            </a:extLst>
          </p:cNvPr>
          <p:cNvSpPr>
            <a:spLocks noGrp="1"/>
          </p:cNvSpPr>
          <p:nvPr>
            <p:ph type="sldNum" sz="quarter" idx="10"/>
          </p:nvPr>
        </p:nvSpPr>
        <p:spPr/>
        <p:txBody>
          <a:bodyPr/>
          <a:lstStyle/>
          <a:p>
            <a:pPr>
              <a:defRPr/>
            </a:pPr>
            <a:fld id="{8136DFEF-0641-49F5-9A48-CF31B5EC2161}" type="slidenum">
              <a:rPr lang="zh-CN" altLang="en-US" smtClean="0"/>
              <a:pPr>
                <a:defRPr/>
              </a:pPr>
              <a:t>60</a:t>
            </a:fld>
            <a:endParaRPr lang="en-US" altLang="zh-CN"/>
          </a:p>
        </p:txBody>
      </p:sp>
      <p:pic>
        <p:nvPicPr>
          <p:cNvPr id="101381" name="图片 4">
            <a:extLst>
              <a:ext uri="{FF2B5EF4-FFF2-40B4-BE49-F238E27FC236}">
                <a16:creationId xmlns:a16="http://schemas.microsoft.com/office/drawing/2014/main" id="{6A1D1A0F-3F3A-49C8-B65A-A9132336A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743200"/>
            <a:ext cx="7561263"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文本框 1">
            <a:extLst>
              <a:ext uri="{FF2B5EF4-FFF2-40B4-BE49-F238E27FC236}">
                <a16:creationId xmlns:a16="http://schemas.microsoft.com/office/drawing/2014/main" id="{C185A0B6-8EDE-4358-B465-D2887A1E8088}"/>
              </a:ext>
            </a:extLst>
          </p:cNvPr>
          <p:cNvSpPr txBox="1">
            <a:spLocks noChangeArrowheads="1"/>
          </p:cNvSpPr>
          <p:nvPr/>
        </p:nvSpPr>
        <p:spPr bwMode="auto">
          <a:xfrm>
            <a:off x="2438400" y="6627813"/>
            <a:ext cx="4476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latin typeface="Arial" panose="020B0604020202020204" pitchFamily="34" charset="0"/>
              </a:rPr>
              <a:t>来自北邮王海婴等学堂在线课程</a:t>
            </a:r>
            <a:r>
              <a:rPr lang="en-US" altLang="zh-CN" sz="1000">
                <a:latin typeface="Arial" panose="020B0604020202020204" pitchFamily="34" charset="0"/>
              </a:rPr>
              <a:t>《</a:t>
            </a:r>
            <a:r>
              <a:rPr lang="zh-CN" altLang="en-US" sz="1000">
                <a:latin typeface="Arial" panose="020B0604020202020204" pitchFamily="34" charset="0"/>
              </a:rPr>
              <a:t>多媒体技术基础</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3CF9F6EE-13ED-4F31-8025-92A9E68A9157}"/>
              </a:ext>
            </a:extLst>
          </p:cNvPr>
          <p:cNvSpPr>
            <a:spLocks noGrp="1"/>
          </p:cNvSpPr>
          <p:nvPr>
            <p:ph type="title"/>
          </p:nvPr>
        </p:nvSpPr>
        <p:spPr/>
        <p:txBody>
          <a:bodyPr/>
          <a:lstStyle/>
          <a:p>
            <a:r>
              <a:rPr lang="zh-CN" altLang="en-US"/>
              <a:t>多媒体传输对网络的要求</a:t>
            </a:r>
          </a:p>
        </p:txBody>
      </p:sp>
      <p:sp>
        <p:nvSpPr>
          <p:cNvPr id="102403" name="内容占位符 2">
            <a:extLst>
              <a:ext uri="{FF2B5EF4-FFF2-40B4-BE49-F238E27FC236}">
                <a16:creationId xmlns:a16="http://schemas.microsoft.com/office/drawing/2014/main" id="{0EB27808-0B6E-4FF5-A9CF-D02E4D28A927}"/>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5ED5A071-25FB-4131-8DA0-5E0743DF29C5}"/>
              </a:ext>
            </a:extLst>
          </p:cNvPr>
          <p:cNvSpPr>
            <a:spLocks noGrp="1"/>
          </p:cNvSpPr>
          <p:nvPr>
            <p:ph type="sldNum" sz="quarter" idx="10"/>
          </p:nvPr>
        </p:nvSpPr>
        <p:spPr/>
        <p:txBody>
          <a:bodyPr/>
          <a:lstStyle/>
          <a:p>
            <a:pPr>
              <a:defRPr/>
            </a:pPr>
            <a:fld id="{CB3098E9-1310-4901-8387-5FB622C3E5DA}" type="slidenum">
              <a:rPr lang="zh-CN" altLang="en-US" smtClean="0"/>
              <a:pPr>
                <a:defRPr/>
              </a:pPr>
              <a:t>61</a:t>
            </a:fld>
            <a:endParaRPr lang="en-US" altLang="zh-CN"/>
          </a:p>
        </p:txBody>
      </p:sp>
      <p:pic>
        <p:nvPicPr>
          <p:cNvPr id="102405" name="图片 4">
            <a:extLst>
              <a:ext uri="{FF2B5EF4-FFF2-40B4-BE49-F238E27FC236}">
                <a16:creationId xmlns:a16="http://schemas.microsoft.com/office/drawing/2014/main" id="{77BF449E-0C4D-4AC4-B8AB-96F3DE1EA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335213"/>
            <a:ext cx="9144000" cy="333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文本框 1">
            <a:extLst>
              <a:ext uri="{FF2B5EF4-FFF2-40B4-BE49-F238E27FC236}">
                <a16:creationId xmlns:a16="http://schemas.microsoft.com/office/drawing/2014/main" id="{E52FFC42-3478-41C2-96F0-0BC2CA06E837}"/>
              </a:ext>
            </a:extLst>
          </p:cNvPr>
          <p:cNvSpPr txBox="1">
            <a:spLocks noChangeArrowheads="1"/>
          </p:cNvSpPr>
          <p:nvPr/>
        </p:nvSpPr>
        <p:spPr bwMode="auto">
          <a:xfrm>
            <a:off x="2438400" y="6627813"/>
            <a:ext cx="4476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latin typeface="Arial" panose="020B0604020202020204" pitchFamily="34" charset="0"/>
              </a:rPr>
              <a:t>来自北邮王海婴等学堂在线课程</a:t>
            </a:r>
            <a:r>
              <a:rPr lang="en-US" altLang="zh-CN" sz="1000">
                <a:latin typeface="Arial" panose="020B0604020202020204" pitchFamily="34" charset="0"/>
              </a:rPr>
              <a:t>《</a:t>
            </a:r>
            <a:r>
              <a:rPr lang="zh-CN" altLang="en-US" sz="1000">
                <a:latin typeface="Arial" panose="020B0604020202020204" pitchFamily="34" charset="0"/>
              </a:rPr>
              <a:t>多媒体技术基础</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64BAF8C8-40E6-458E-A90A-FB25C332E6C4}"/>
              </a:ext>
            </a:extLst>
          </p:cNvPr>
          <p:cNvSpPr>
            <a:spLocks noGrp="1"/>
          </p:cNvSpPr>
          <p:nvPr>
            <p:ph type="title"/>
          </p:nvPr>
        </p:nvSpPr>
        <p:spPr/>
        <p:txBody>
          <a:bodyPr/>
          <a:lstStyle/>
          <a:p>
            <a:r>
              <a:rPr lang="zh-CN" altLang="en-US"/>
              <a:t>多媒体传输对网络的要求</a:t>
            </a:r>
          </a:p>
        </p:txBody>
      </p:sp>
      <p:sp>
        <p:nvSpPr>
          <p:cNvPr id="103427" name="内容占位符 2">
            <a:extLst>
              <a:ext uri="{FF2B5EF4-FFF2-40B4-BE49-F238E27FC236}">
                <a16:creationId xmlns:a16="http://schemas.microsoft.com/office/drawing/2014/main" id="{DD77467A-8C3C-4B3A-BE22-68B506033AF0}"/>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2034E9D7-CF29-49C6-B002-4DB64AA500CB}"/>
              </a:ext>
            </a:extLst>
          </p:cNvPr>
          <p:cNvSpPr>
            <a:spLocks noGrp="1"/>
          </p:cNvSpPr>
          <p:nvPr>
            <p:ph type="sldNum" sz="quarter" idx="10"/>
          </p:nvPr>
        </p:nvSpPr>
        <p:spPr/>
        <p:txBody>
          <a:bodyPr/>
          <a:lstStyle/>
          <a:p>
            <a:pPr>
              <a:defRPr/>
            </a:pPr>
            <a:fld id="{3FB5297F-7017-4506-B0F4-35C8E35793DE}" type="slidenum">
              <a:rPr lang="zh-CN" altLang="en-US" smtClean="0"/>
              <a:pPr>
                <a:defRPr/>
              </a:pPr>
              <a:t>62</a:t>
            </a:fld>
            <a:endParaRPr lang="en-US" altLang="zh-CN"/>
          </a:p>
        </p:txBody>
      </p:sp>
      <p:pic>
        <p:nvPicPr>
          <p:cNvPr id="103429" name="图片 4">
            <a:extLst>
              <a:ext uri="{FF2B5EF4-FFF2-40B4-BE49-F238E27FC236}">
                <a16:creationId xmlns:a16="http://schemas.microsoft.com/office/drawing/2014/main" id="{B64A3E99-D634-47C7-8248-FE5327F79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8350"/>
            <a:ext cx="9144000"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0" name="文本框 1">
            <a:extLst>
              <a:ext uri="{FF2B5EF4-FFF2-40B4-BE49-F238E27FC236}">
                <a16:creationId xmlns:a16="http://schemas.microsoft.com/office/drawing/2014/main" id="{0FA6B73C-2EC9-4390-B904-29F2C5F9F223}"/>
              </a:ext>
            </a:extLst>
          </p:cNvPr>
          <p:cNvSpPr txBox="1">
            <a:spLocks noChangeArrowheads="1"/>
          </p:cNvSpPr>
          <p:nvPr/>
        </p:nvSpPr>
        <p:spPr bwMode="auto">
          <a:xfrm>
            <a:off x="2438400" y="6627813"/>
            <a:ext cx="4476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latin typeface="Arial" panose="020B0604020202020204" pitchFamily="34" charset="0"/>
              </a:rPr>
              <a:t>来自北邮王海婴等学堂在线课程</a:t>
            </a:r>
            <a:r>
              <a:rPr lang="en-US" altLang="zh-CN" sz="1000">
                <a:latin typeface="Arial" panose="020B0604020202020204" pitchFamily="34" charset="0"/>
              </a:rPr>
              <a:t>《</a:t>
            </a:r>
            <a:r>
              <a:rPr lang="zh-CN" altLang="en-US" sz="1000">
                <a:latin typeface="Arial" panose="020B0604020202020204" pitchFamily="34" charset="0"/>
              </a:rPr>
              <a:t>多媒体技术基础</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F1E6FE6-5801-4A6D-9FA5-C117C8185789}"/>
              </a:ext>
            </a:extLst>
          </p:cNvPr>
          <p:cNvSpPr>
            <a:spLocks noGrp="1"/>
          </p:cNvSpPr>
          <p:nvPr>
            <p:ph type="sldNum" sz="quarter" idx="10"/>
          </p:nvPr>
        </p:nvSpPr>
        <p:spPr/>
        <p:txBody>
          <a:bodyPr/>
          <a:lstStyle/>
          <a:p>
            <a:pPr>
              <a:defRPr/>
            </a:pPr>
            <a:fld id="{FD08DE82-17EC-4ED0-8220-B21113811072}" type="slidenum">
              <a:rPr lang="zh-CN" altLang="en-US" smtClean="0"/>
              <a:pPr>
                <a:defRPr/>
              </a:pPr>
              <a:t>63</a:t>
            </a:fld>
            <a:endParaRPr lang="en-US" altLang="zh-CN"/>
          </a:p>
        </p:txBody>
      </p:sp>
      <p:sp>
        <p:nvSpPr>
          <p:cNvPr id="99331" name="Rectangle 3">
            <a:extLst>
              <a:ext uri="{FF2B5EF4-FFF2-40B4-BE49-F238E27FC236}">
                <a16:creationId xmlns:a16="http://schemas.microsoft.com/office/drawing/2014/main" id="{77B8638E-488D-4D24-9797-AFA0DFAE8D66}"/>
              </a:ext>
            </a:extLst>
          </p:cNvPr>
          <p:cNvSpPr>
            <a:spLocks noGrp="1"/>
          </p:cNvSpPr>
          <p:nvPr>
            <p:ph type="body" idx="4294967295"/>
          </p:nvPr>
        </p:nvSpPr>
        <p:spPr>
          <a:xfrm>
            <a:off x="0" y="1066800"/>
            <a:ext cx="8305800" cy="5065713"/>
          </a:xfrm>
        </p:spPr>
        <p:txBody>
          <a:bodyPr/>
          <a:lstStyle/>
          <a:p>
            <a:pPr lvl="2"/>
            <a:r>
              <a:rPr lang="zh-CN" altLang="en-US" sz="2800" b="1">
                <a:solidFill>
                  <a:srgbClr val="0000E2"/>
                </a:solidFill>
              </a:rPr>
              <a:t>抖动</a:t>
            </a:r>
            <a:r>
              <a:rPr lang="en-US" altLang="zh-CN" sz="2800" b="1">
                <a:solidFill>
                  <a:srgbClr val="0000E2"/>
                </a:solidFill>
              </a:rPr>
              <a:t>(jitter)</a:t>
            </a:r>
            <a:r>
              <a:rPr lang="zh-CN" altLang="en-US" sz="2800" b="1">
                <a:solidFill>
                  <a:srgbClr val="0000E2"/>
                </a:solidFill>
              </a:rPr>
              <a:t>：</a:t>
            </a:r>
            <a:r>
              <a:rPr lang="zh-CN" altLang="en-US"/>
              <a:t>每个数据包到达目的地的延迟时间的变化。</a:t>
            </a:r>
          </a:p>
        </p:txBody>
      </p:sp>
      <p:pic>
        <p:nvPicPr>
          <p:cNvPr id="89092" name="图片 1">
            <a:extLst>
              <a:ext uri="{FF2B5EF4-FFF2-40B4-BE49-F238E27FC236}">
                <a16:creationId xmlns:a16="http://schemas.microsoft.com/office/drawing/2014/main" id="{F2D184D1-1597-4956-BB7C-29A9AB6657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76400"/>
            <a:ext cx="43275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图片 2">
            <a:extLst>
              <a:ext uri="{FF2B5EF4-FFF2-40B4-BE49-F238E27FC236}">
                <a16:creationId xmlns:a16="http://schemas.microsoft.com/office/drawing/2014/main" id="{E7A1559D-B7E5-4308-94B1-081F448099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462338"/>
            <a:ext cx="38862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图片 5">
            <a:extLst>
              <a:ext uri="{FF2B5EF4-FFF2-40B4-BE49-F238E27FC236}">
                <a16:creationId xmlns:a16="http://schemas.microsoft.com/office/drawing/2014/main" id="{1D8B339E-A773-412D-9441-4237928E943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54563" y="3546475"/>
            <a:ext cx="35210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0326DCB-E77B-4982-8BF4-650D85C234FC}"/>
              </a:ext>
            </a:extLst>
          </p:cNvPr>
          <p:cNvSpPr>
            <a:spLocks noChangeArrowheads="1"/>
          </p:cNvSpPr>
          <p:nvPr/>
        </p:nvSpPr>
        <p:spPr bwMode="auto">
          <a:xfrm>
            <a:off x="6096000" y="1638300"/>
            <a:ext cx="1981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000">
                <a:latin typeface="Times New Roman" panose="02020603050405020304" pitchFamily="18" charset="0"/>
                <a:ea typeface="楷体_GB2312" pitchFamily="49" charset="-122"/>
              </a:rPr>
              <a:t>抖动的表现是连续数据包断断续续到达目的地，这就会严重损害视听效果。</a:t>
            </a:r>
          </a:p>
        </p:txBody>
      </p:sp>
      <p:sp>
        <p:nvSpPr>
          <p:cNvPr id="3" name="矩形 2">
            <a:extLst>
              <a:ext uri="{FF2B5EF4-FFF2-40B4-BE49-F238E27FC236}">
                <a16:creationId xmlns:a16="http://schemas.microsoft.com/office/drawing/2014/main" id="{D23EE975-7893-4C79-9E87-4D2224559571}"/>
              </a:ext>
            </a:extLst>
          </p:cNvPr>
          <p:cNvSpPr>
            <a:spLocks noChangeArrowheads="1"/>
          </p:cNvSpPr>
          <p:nvPr/>
        </p:nvSpPr>
        <p:spPr bwMode="auto">
          <a:xfrm>
            <a:off x="1358900" y="5819775"/>
            <a:ext cx="671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000">
                <a:latin typeface="Times New Roman" panose="02020603050405020304" pitchFamily="18" charset="0"/>
                <a:ea typeface="楷体_GB2312" pitchFamily="49" charset="-122"/>
              </a:rPr>
              <a:t>抖动可在接收端用缓存来平滑，容量小的缓存只能消除小的抖动，容量大的缓存将增加延迟时间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9092"/>
                                        </p:tgtEl>
                                        <p:attrNameLst>
                                          <p:attrName>style.visibility</p:attrName>
                                        </p:attrNameLst>
                                      </p:cBhvr>
                                      <p:to>
                                        <p:strVal val="visible"/>
                                      </p:to>
                                    </p:set>
                                    <p:anim calcmode="lin" valueType="num">
                                      <p:cBhvr additive="base">
                                        <p:cTn id="7" dur="500" fill="hold"/>
                                        <p:tgtEl>
                                          <p:spTgt spid="89092"/>
                                        </p:tgtEl>
                                        <p:attrNameLst>
                                          <p:attrName>ppt_x</p:attrName>
                                        </p:attrNameLst>
                                      </p:cBhvr>
                                      <p:tavLst>
                                        <p:tav tm="0">
                                          <p:val>
                                            <p:strVal val="#ppt_x"/>
                                          </p:val>
                                        </p:tav>
                                        <p:tav tm="100000">
                                          <p:val>
                                            <p:strVal val="#ppt_x"/>
                                          </p:val>
                                        </p:tav>
                                      </p:tavLst>
                                    </p:anim>
                                    <p:anim calcmode="lin" valueType="num">
                                      <p:cBhvr additive="base">
                                        <p:cTn id="8" dur="500" fill="hold"/>
                                        <p:tgtEl>
                                          <p:spTgt spid="8909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9093"/>
                                        </p:tgtEl>
                                        <p:attrNameLst>
                                          <p:attrName>style.visibility</p:attrName>
                                        </p:attrNameLst>
                                      </p:cBhvr>
                                      <p:to>
                                        <p:strVal val="visible"/>
                                      </p:to>
                                    </p:set>
                                    <p:anim calcmode="lin" valueType="num">
                                      <p:cBhvr additive="base">
                                        <p:cTn id="19" dur="500" fill="hold"/>
                                        <p:tgtEl>
                                          <p:spTgt spid="89093"/>
                                        </p:tgtEl>
                                        <p:attrNameLst>
                                          <p:attrName>ppt_x</p:attrName>
                                        </p:attrNameLst>
                                      </p:cBhvr>
                                      <p:tavLst>
                                        <p:tav tm="0">
                                          <p:val>
                                            <p:strVal val="#ppt_x"/>
                                          </p:val>
                                        </p:tav>
                                        <p:tav tm="100000">
                                          <p:val>
                                            <p:strVal val="#ppt_x"/>
                                          </p:val>
                                        </p:tav>
                                      </p:tavLst>
                                    </p:anim>
                                    <p:anim calcmode="lin" valueType="num">
                                      <p:cBhvr additive="base">
                                        <p:cTn id="20" dur="500" fill="hold"/>
                                        <p:tgtEl>
                                          <p:spTgt spid="8909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9094"/>
                                        </p:tgtEl>
                                        <p:attrNameLst>
                                          <p:attrName>style.visibility</p:attrName>
                                        </p:attrNameLst>
                                      </p:cBhvr>
                                      <p:to>
                                        <p:strVal val="visible"/>
                                      </p:to>
                                    </p:set>
                                    <p:anim calcmode="lin" valueType="num">
                                      <p:cBhvr additive="base">
                                        <p:cTn id="25" dur="500" fill="hold"/>
                                        <p:tgtEl>
                                          <p:spTgt spid="89094"/>
                                        </p:tgtEl>
                                        <p:attrNameLst>
                                          <p:attrName>ppt_x</p:attrName>
                                        </p:attrNameLst>
                                      </p:cBhvr>
                                      <p:tavLst>
                                        <p:tav tm="0">
                                          <p:val>
                                            <p:strVal val="#ppt_x"/>
                                          </p:val>
                                        </p:tav>
                                        <p:tav tm="100000">
                                          <p:val>
                                            <p:strVal val="#ppt_x"/>
                                          </p:val>
                                        </p:tav>
                                      </p:tavLst>
                                    </p:anim>
                                    <p:anim calcmode="lin" valueType="num">
                                      <p:cBhvr additive="base">
                                        <p:cTn id="26" dur="500" fill="hold"/>
                                        <p:tgtEl>
                                          <p:spTgt spid="8909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内容占位符 4">
            <a:extLst>
              <a:ext uri="{FF2B5EF4-FFF2-40B4-BE49-F238E27FC236}">
                <a16:creationId xmlns:a16="http://schemas.microsoft.com/office/drawing/2014/main" id="{399E2F6C-EF83-4A0B-9EF4-5135F0E31A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914400"/>
            <a:ext cx="7448550" cy="4060825"/>
          </a:xfrm>
        </p:spPr>
      </p:pic>
      <p:sp>
        <p:nvSpPr>
          <p:cNvPr id="4" name="灯片编号占位符 3">
            <a:extLst>
              <a:ext uri="{FF2B5EF4-FFF2-40B4-BE49-F238E27FC236}">
                <a16:creationId xmlns:a16="http://schemas.microsoft.com/office/drawing/2014/main" id="{2C83F3BF-358E-4118-8566-048F21931228}"/>
              </a:ext>
            </a:extLst>
          </p:cNvPr>
          <p:cNvSpPr>
            <a:spLocks noGrp="1"/>
          </p:cNvSpPr>
          <p:nvPr>
            <p:ph type="sldNum" sz="quarter" idx="10"/>
          </p:nvPr>
        </p:nvSpPr>
        <p:spPr/>
        <p:txBody>
          <a:bodyPr/>
          <a:lstStyle/>
          <a:p>
            <a:pPr>
              <a:defRPr/>
            </a:pPr>
            <a:fld id="{CB919DB9-064D-40E1-BBFC-F04242E4D55B}" type="slidenum">
              <a:rPr lang="zh-CN" altLang="en-US" smtClean="0"/>
              <a:pPr>
                <a:defRPr/>
              </a:pPr>
              <a:t>64</a:t>
            </a:fld>
            <a:endParaRPr lang="en-US" altLang="zh-CN"/>
          </a:p>
        </p:txBody>
      </p:sp>
      <p:sp>
        <p:nvSpPr>
          <p:cNvPr id="101380" name="文本框 5">
            <a:extLst>
              <a:ext uri="{FF2B5EF4-FFF2-40B4-BE49-F238E27FC236}">
                <a16:creationId xmlns:a16="http://schemas.microsoft.com/office/drawing/2014/main" id="{1CA10483-E765-44B7-A1C3-3D61F4EB2FC6}"/>
              </a:ext>
            </a:extLst>
          </p:cNvPr>
          <p:cNvSpPr txBox="1">
            <a:spLocks noChangeArrowheads="1"/>
          </p:cNvSpPr>
          <p:nvPr/>
        </p:nvSpPr>
        <p:spPr bwMode="auto">
          <a:xfrm>
            <a:off x="3581400" y="5165725"/>
            <a:ext cx="304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帧回放时的抖动</a:t>
            </a:r>
          </a:p>
        </p:txBody>
      </p:sp>
      <p:sp>
        <p:nvSpPr>
          <p:cNvPr id="101381" name="文本框 6">
            <a:extLst>
              <a:ext uri="{FF2B5EF4-FFF2-40B4-BE49-F238E27FC236}">
                <a16:creationId xmlns:a16="http://schemas.microsoft.com/office/drawing/2014/main" id="{E1B1A1D1-5AE8-40BC-8FB0-88FC220DB539}"/>
              </a:ext>
            </a:extLst>
          </p:cNvPr>
          <p:cNvSpPr txBox="1">
            <a:spLocks noChangeArrowheads="1"/>
          </p:cNvSpPr>
          <p:nvPr/>
        </p:nvSpPr>
        <p:spPr bwMode="auto">
          <a:xfrm>
            <a:off x="4800600" y="2974975"/>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高抖动</a:t>
            </a:r>
          </a:p>
        </p:txBody>
      </p:sp>
      <p:sp>
        <p:nvSpPr>
          <p:cNvPr id="101382" name="文本框 7">
            <a:extLst>
              <a:ext uri="{FF2B5EF4-FFF2-40B4-BE49-F238E27FC236}">
                <a16:creationId xmlns:a16="http://schemas.microsoft.com/office/drawing/2014/main" id="{E55F3296-CC88-4C9C-AD99-905DE0158807}"/>
              </a:ext>
            </a:extLst>
          </p:cNvPr>
          <p:cNvSpPr txBox="1">
            <a:spLocks noChangeArrowheads="1"/>
          </p:cNvSpPr>
          <p:nvPr/>
        </p:nvSpPr>
        <p:spPr bwMode="auto">
          <a:xfrm>
            <a:off x="4800600" y="4608513"/>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2400">
                <a:latin typeface="Arial" panose="020B0604020202020204" pitchFamily="34" charset="0"/>
              </a:rPr>
              <a:t>低抖动</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a:extLst>
              <a:ext uri="{FF2B5EF4-FFF2-40B4-BE49-F238E27FC236}">
                <a16:creationId xmlns:a16="http://schemas.microsoft.com/office/drawing/2014/main" id="{7F35A401-932B-4E18-8078-D1E1C8EFDFCC}"/>
              </a:ext>
            </a:extLst>
          </p:cNvPr>
          <p:cNvSpPr>
            <a:spLocks noGrp="1"/>
          </p:cNvSpPr>
          <p:nvPr>
            <p:ph type="title"/>
          </p:nvPr>
        </p:nvSpPr>
        <p:spPr/>
        <p:txBody>
          <a:bodyPr/>
          <a:lstStyle/>
          <a:p>
            <a:r>
              <a:rPr lang="zh-CN" altLang="en-US"/>
              <a:t>多媒体传输对网络的要求</a:t>
            </a:r>
          </a:p>
        </p:txBody>
      </p:sp>
      <p:sp>
        <p:nvSpPr>
          <p:cNvPr id="107523" name="内容占位符 2">
            <a:extLst>
              <a:ext uri="{FF2B5EF4-FFF2-40B4-BE49-F238E27FC236}">
                <a16:creationId xmlns:a16="http://schemas.microsoft.com/office/drawing/2014/main" id="{F6BA5A45-214F-4888-BD1D-D53A7AC95F0B}"/>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E58BFD42-168E-42DF-A318-B4D132703D14}"/>
              </a:ext>
            </a:extLst>
          </p:cNvPr>
          <p:cNvSpPr>
            <a:spLocks noGrp="1"/>
          </p:cNvSpPr>
          <p:nvPr>
            <p:ph type="sldNum" sz="quarter" idx="10"/>
          </p:nvPr>
        </p:nvSpPr>
        <p:spPr/>
        <p:txBody>
          <a:bodyPr/>
          <a:lstStyle/>
          <a:p>
            <a:pPr>
              <a:defRPr/>
            </a:pPr>
            <a:fld id="{DFF24D3B-50DF-477B-BBC7-BAFE0F4A21D1}" type="slidenum">
              <a:rPr lang="zh-CN" altLang="en-US" smtClean="0"/>
              <a:pPr>
                <a:defRPr/>
              </a:pPr>
              <a:t>65</a:t>
            </a:fld>
            <a:endParaRPr lang="en-US" altLang="zh-CN"/>
          </a:p>
        </p:txBody>
      </p:sp>
      <p:pic>
        <p:nvPicPr>
          <p:cNvPr id="107525" name="图片 4">
            <a:extLst>
              <a:ext uri="{FF2B5EF4-FFF2-40B4-BE49-F238E27FC236}">
                <a16:creationId xmlns:a16="http://schemas.microsoft.com/office/drawing/2014/main" id="{78892CA1-FACD-47C6-ADFD-B9E53FA81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7988"/>
            <a:ext cx="9144000" cy="498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文本框 1">
            <a:extLst>
              <a:ext uri="{FF2B5EF4-FFF2-40B4-BE49-F238E27FC236}">
                <a16:creationId xmlns:a16="http://schemas.microsoft.com/office/drawing/2014/main" id="{FA5F7073-CF1D-4776-8A11-E24BE62FFE09}"/>
              </a:ext>
            </a:extLst>
          </p:cNvPr>
          <p:cNvSpPr txBox="1">
            <a:spLocks noChangeArrowheads="1"/>
          </p:cNvSpPr>
          <p:nvPr/>
        </p:nvSpPr>
        <p:spPr bwMode="auto">
          <a:xfrm>
            <a:off x="2438400" y="6627813"/>
            <a:ext cx="4476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latin typeface="Arial" panose="020B0604020202020204" pitchFamily="34" charset="0"/>
              </a:rPr>
              <a:t>来自北邮王海婴等学堂在线课程</a:t>
            </a:r>
            <a:r>
              <a:rPr lang="en-US" altLang="zh-CN" sz="1000">
                <a:latin typeface="Arial" panose="020B0604020202020204" pitchFamily="34" charset="0"/>
              </a:rPr>
              <a:t>《</a:t>
            </a:r>
            <a:r>
              <a:rPr lang="zh-CN" altLang="en-US" sz="1000">
                <a:latin typeface="Arial" panose="020B0604020202020204" pitchFamily="34" charset="0"/>
              </a:rPr>
              <a:t>多媒体技术基础</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0FC0710C-6E1B-45A1-99E3-B3004609915B}"/>
              </a:ext>
            </a:extLst>
          </p:cNvPr>
          <p:cNvSpPr>
            <a:spLocks noGrp="1"/>
          </p:cNvSpPr>
          <p:nvPr>
            <p:ph type="title"/>
          </p:nvPr>
        </p:nvSpPr>
        <p:spPr/>
        <p:txBody>
          <a:bodyPr/>
          <a:lstStyle/>
          <a:p>
            <a:r>
              <a:rPr lang="zh-CN" altLang="en-US"/>
              <a:t>多媒体传输对网络的要求</a:t>
            </a:r>
          </a:p>
        </p:txBody>
      </p:sp>
      <p:sp>
        <p:nvSpPr>
          <p:cNvPr id="108547" name="内容占位符 2">
            <a:extLst>
              <a:ext uri="{FF2B5EF4-FFF2-40B4-BE49-F238E27FC236}">
                <a16:creationId xmlns:a16="http://schemas.microsoft.com/office/drawing/2014/main" id="{7C4B2EB2-7514-4284-9FE3-05395980210C}"/>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F2284B50-3783-42EE-A883-E5C420B40801}"/>
              </a:ext>
            </a:extLst>
          </p:cNvPr>
          <p:cNvSpPr>
            <a:spLocks noGrp="1"/>
          </p:cNvSpPr>
          <p:nvPr>
            <p:ph type="sldNum" sz="quarter" idx="10"/>
          </p:nvPr>
        </p:nvSpPr>
        <p:spPr/>
        <p:txBody>
          <a:bodyPr/>
          <a:lstStyle/>
          <a:p>
            <a:pPr>
              <a:defRPr/>
            </a:pPr>
            <a:fld id="{039F1C48-388F-4BD7-8023-D849A3521C9B}" type="slidenum">
              <a:rPr lang="zh-CN" altLang="en-US" smtClean="0"/>
              <a:pPr>
                <a:defRPr/>
              </a:pPr>
              <a:t>66</a:t>
            </a:fld>
            <a:endParaRPr lang="en-US" altLang="zh-CN"/>
          </a:p>
        </p:txBody>
      </p:sp>
      <p:pic>
        <p:nvPicPr>
          <p:cNvPr id="108549" name="图片 4">
            <a:extLst>
              <a:ext uri="{FF2B5EF4-FFF2-40B4-BE49-F238E27FC236}">
                <a16:creationId xmlns:a16="http://schemas.microsoft.com/office/drawing/2014/main" id="{43E56A2B-4E7E-4861-B14C-9E9BBA42E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39913"/>
            <a:ext cx="9144000"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文本框 1">
            <a:extLst>
              <a:ext uri="{FF2B5EF4-FFF2-40B4-BE49-F238E27FC236}">
                <a16:creationId xmlns:a16="http://schemas.microsoft.com/office/drawing/2014/main" id="{CFF1AD39-C218-4E18-BC3D-09B0FC7F321F}"/>
              </a:ext>
            </a:extLst>
          </p:cNvPr>
          <p:cNvSpPr txBox="1">
            <a:spLocks noChangeArrowheads="1"/>
          </p:cNvSpPr>
          <p:nvPr/>
        </p:nvSpPr>
        <p:spPr bwMode="auto">
          <a:xfrm>
            <a:off x="2438400" y="6627813"/>
            <a:ext cx="4476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latin typeface="Arial" panose="020B0604020202020204" pitchFamily="34" charset="0"/>
              </a:rPr>
              <a:t>来自北邮王海婴等学堂在线课程</a:t>
            </a:r>
            <a:r>
              <a:rPr lang="en-US" altLang="zh-CN" sz="1000">
                <a:latin typeface="Arial" panose="020B0604020202020204" pitchFamily="34" charset="0"/>
              </a:rPr>
              <a:t>《</a:t>
            </a:r>
            <a:r>
              <a:rPr lang="zh-CN" altLang="en-US" sz="1000">
                <a:latin typeface="Arial" panose="020B0604020202020204" pitchFamily="34" charset="0"/>
              </a:rPr>
              <a:t>多媒体技术基础</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9C391-54B9-44C3-B784-BA5FB93684EF}"/>
              </a:ext>
            </a:extLst>
          </p:cNvPr>
          <p:cNvSpPr>
            <a:spLocks noGrp="1"/>
          </p:cNvSpPr>
          <p:nvPr>
            <p:ph type="title"/>
          </p:nvPr>
        </p:nvSpPr>
        <p:spPr/>
        <p:txBody>
          <a:bodyPr/>
          <a:lstStyle/>
          <a:p>
            <a:r>
              <a:rPr lang="zh-CN" altLang="en-US" dirty="0"/>
              <a:t>多媒体通信的服务质量</a:t>
            </a:r>
            <a:r>
              <a:rPr lang="en-US" altLang="zh-CN" dirty="0"/>
              <a:t>(QoS)</a:t>
            </a:r>
            <a:endParaRPr lang="zh-CN" altLang="en-US" dirty="0"/>
          </a:p>
        </p:txBody>
      </p:sp>
      <p:sp>
        <p:nvSpPr>
          <p:cNvPr id="3" name="内容占位符 2">
            <a:extLst>
              <a:ext uri="{FF2B5EF4-FFF2-40B4-BE49-F238E27FC236}">
                <a16:creationId xmlns:a16="http://schemas.microsoft.com/office/drawing/2014/main" id="{1C3CF03C-84C7-49EA-B547-235353890832}"/>
              </a:ext>
            </a:extLst>
          </p:cNvPr>
          <p:cNvSpPr>
            <a:spLocks noGrp="1"/>
          </p:cNvSpPr>
          <p:nvPr>
            <p:ph idx="1"/>
          </p:nvPr>
        </p:nvSpPr>
        <p:spPr>
          <a:xfrm>
            <a:off x="628650" y="1825625"/>
            <a:ext cx="3638550" cy="4351338"/>
          </a:xfrm>
        </p:spPr>
        <p:txBody>
          <a:bodyPr/>
          <a:lstStyle/>
          <a:p>
            <a:r>
              <a:rPr lang="zh-CN" altLang="en-US" dirty="0"/>
              <a:t>服务质量</a:t>
            </a:r>
            <a:endParaRPr lang="en-US" altLang="zh-CN" dirty="0"/>
          </a:p>
          <a:p>
            <a:pPr lvl="1"/>
            <a:r>
              <a:rPr lang="zh-CN" altLang="en-US" dirty="0"/>
              <a:t>带宽</a:t>
            </a:r>
            <a:endParaRPr lang="en-US" altLang="zh-CN" dirty="0"/>
          </a:p>
          <a:p>
            <a:pPr lvl="1"/>
            <a:r>
              <a:rPr lang="zh-CN" altLang="en-US" dirty="0"/>
              <a:t>延迟</a:t>
            </a:r>
            <a:endParaRPr lang="en-US" altLang="zh-CN" dirty="0"/>
          </a:p>
          <a:p>
            <a:pPr lvl="1"/>
            <a:r>
              <a:rPr lang="zh-CN" altLang="en-US" dirty="0"/>
              <a:t>包丢失或者错误</a:t>
            </a:r>
            <a:endParaRPr lang="en-US" altLang="zh-CN" dirty="0"/>
          </a:p>
          <a:p>
            <a:pPr lvl="1"/>
            <a:r>
              <a:rPr lang="zh-CN" altLang="en-US" dirty="0"/>
              <a:t>抖动</a:t>
            </a:r>
            <a:endParaRPr lang="en-US" altLang="zh-CN" dirty="0"/>
          </a:p>
          <a:p>
            <a:pPr lvl="1"/>
            <a:r>
              <a:rPr lang="zh-CN" altLang="en-US" dirty="0"/>
              <a:t>同步偏移</a:t>
            </a:r>
          </a:p>
          <a:p>
            <a:r>
              <a:rPr lang="zh-CN" altLang="en-US" dirty="0"/>
              <a:t>多媒体服务等级</a:t>
            </a:r>
            <a:endParaRPr lang="en-US" altLang="zh-CN" dirty="0"/>
          </a:p>
          <a:p>
            <a:pPr lvl="1"/>
            <a:r>
              <a:rPr lang="zh-CN" altLang="en-US" dirty="0"/>
              <a:t>不同多媒体应用具有不同 </a:t>
            </a:r>
            <a:r>
              <a:rPr lang="en-US" altLang="zh-CN" dirty="0"/>
              <a:t>QoS </a:t>
            </a:r>
            <a:r>
              <a:rPr lang="zh-CN" altLang="en-US" dirty="0"/>
              <a:t>需求</a:t>
            </a:r>
          </a:p>
        </p:txBody>
      </p:sp>
      <p:sp>
        <p:nvSpPr>
          <p:cNvPr id="4" name="灯片编号占位符 3">
            <a:extLst>
              <a:ext uri="{FF2B5EF4-FFF2-40B4-BE49-F238E27FC236}">
                <a16:creationId xmlns:a16="http://schemas.microsoft.com/office/drawing/2014/main" id="{D1F81035-CE35-435F-8B60-64D9D7F469EF}"/>
              </a:ext>
            </a:extLst>
          </p:cNvPr>
          <p:cNvSpPr>
            <a:spLocks noGrp="1"/>
          </p:cNvSpPr>
          <p:nvPr>
            <p:ph type="sldNum" sz="quarter" idx="12"/>
          </p:nvPr>
        </p:nvSpPr>
        <p:spPr/>
        <p:txBody>
          <a:bodyPr/>
          <a:lstStyle/>
          <a:p>
            <a:pPr>
              <a:defRPr/>
            </a:pPr>
            <a:fld id="{CC90DC6A-70E6-4473-86B2-B5F841C3144D}" type="slidenum">
              <a:rPr lang="zh-CN" altLang="en-US" smtClean="0"/>
              <a:pPr>
                <a:defRPr/>
              </a:pPr>
              <a:t>67</a:t>
            </a:fld>
            <a:endParaRPr lang="en-US" altLang="zh-CN"/>
          </a:p>
        </p:txBody>
      </p:sp>
      <p:pic>
        <p:nvPicPr>
          <p:cNvPr id="5" name="图片 4">
            <a:extLst>
              <a:ext uri="{FF2B5EF4-FFF2-40B4-BE49-F238E27FC236}">
                <a16:creationId xmlns:a16="http://schemas.microsoft.com/office/drawing/2014/main" id="{AD479190-0883-432F-8695-7104F85BA3F9}"/>
              </a:ext>
            </a:extLst>
          </p:cNvPr>
          <p:cNvPicPr>
            <a:picLocks noChangeAspect="1"/>
          </p:cNvPicPr>
          <p:nvPr/>
        </p:nvPicPr>
        <p:blipFill>
          <a:blip r:embed="rId2"/>
          <a:stretch>
            <a:fillRect/>
          </a:stretch>
        </p:blipFill>
        <p:spPr>
          <a:xfrm>
            <a:off x="4267200" y="1705928"/>
            <a:ext cx="4248150" cy="4582410"/>
          </a:xfrm>
          <a:prstGeom prst="rect">
            <a:avLst/>
          </a:prstGeom>
        </p:spPr>
      </p:pic>
      <p:sp>
        <p:nvSpPr>
          <p:cNvPr id="6" name="矩形 5">
            <a:extLst>
              <a:ext uri="{FF2B5EF4-FFF2-40B4-BE49-F238E27FC236}">
                <a16:creationId xmlns:a16="http://schemas.microsoft.com/office/drawing/2014/main" id="{27EDC815-2F7A-4E51-B84C-AA7153FE29EA}"/>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05056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DA6F1EBE-5B2A-4DD3-BF3C-F629D3BAF3BD}"/>
              </a:ext>
            </a:extLst>
          </p:cNvPr>
          <p:cNvSpPr>
            <a:spLocks noGrp="1"/>
          </p:cNvSpPr>
          <p:nvPr>
            <p:ph type="title"/>
          </p:nvPr>
        </p:nvSpPr>
        <p:spPr/>
        <p:txBody>
          <a:bodyPr/>
          <a:lstStyle/>
          <a:p>
            <a:r>
              <a:rPr lang="zh-CN" altLang="en-US"/>
              <a:t>多媒体传输对网络的要求</a:t>
            </a:r>
          </a:p>
        </p:txBody>
      </p:sp>
      <p:sp>
        <p:nvSpPr>
          <p:cNvPr id="112643" name="内容占位符 2">
            <a:extLst>
              <a:ext uri="{FF2B5EF4-FFF2-40B4-BE49-F238E27FC236}">
                <a16:creationId xmlns:a16="http://schemas.microsoft.com/office/drawing/2014/main" id="{E35EBEF0-6FBA-4EB2-BF11-79346189DEDB}"/>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413705C8-66F0-4EEF-9018-DDC0374A599E}"/>
              </a:ext>
            </a:extLst>
          </p:cNvPr>
          <p:cNvSpPr>
            <a:spLocks noGrp="1"/>
          </p:cNvSpPr>
          <p:nvPr>
            <p:ph type="sldNum" sz="quarter" idx="10"/>
          </p:nvPr>
        </p:nvSpPr>
        <p:spPr/>
        <p:txBody>
          <a:bodyPr/>
          <a:lstStyle/>
          <a:p>
            <a:pPr>
              <a:defRPr/>
            </a:pPr>
            <a:fld id="{903ACD06-9904-4A5F-A2BB-EF16CB09118F}" type="slidenum">
              <a:rPr lang="zh-CN" altLang="en-US" smtClean="0"/>
              <a:pPr>
                <a:defRPr/>
              </a:pPr>
              <a:t>68</a:t>
            </a:fld>
            <a:endParaRPr lang="en-US" altLang="zh-CN"/>
          </a:p>
        </p:txBody>
      </p:sp>
      <p:pic>
        <p:nvPicPr>
          <p:cNvPr id="112645" name="图片 4">
            <a:extLst>
              <a:ext uri="{FF2B5EF4-FFF2-40B4-BE49-F238E27FC236}">
                <a16:creationId xmlns:a16="http://schemas.microsoft.com/office/drawing/2014/main" id="{5C4B7929-20CE-44DF-A5AD-4E5D9688D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1788"/>
            <a:ext cx="9144000" cy="479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文本框 1">
            <a:extLst>
              <a:ext uri="{FF2B5EF4-FFF2-40B4-BE49-F238E27FC236}">
                <a16:creationId xmlns:a16="http://schemas.microsoft.com/office/drawing/2014/main" id="{95AAB8ED-F463-459A-8F4A-4BD407DEFAF5}"/>
              </a:ext>
            </a:extLst>
          </p:cNvPr>
          <p:cNvSpPr txBox="1">
            <a:spLocks noChangeArrowheads="1"/>
          </p:cNvSpPr>
          <p:nvPr/>
        </p:nvSpPr>
        <p:spPr bwMode="auto">
          <a:xfrm>
            <a:off x="2438400" y="6627813"/>
            <a:ext cx="4476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latin typeface="Arial" panose="020B0604020202020204" pitchFamily="34" charset="0"/>
              </a:rPr>
              <a:t>来自北邮王海婴等学堂在线课程</a:t>
            </a:r>
            <a:r>
              <a:rPr lang="en-US" altLang="zh-CN" sz="1000">
                <a:latin typeface="Arial" panose="020B0604020202020204" pitchFamily="34" charset="0"/>
              </a:rPr>
              <a:t>《</a:t>
            </a:r>
            <a:r>
              <a:rPr lang="zh-CN" altLang="en-US" sz="1000">
                <a:latin typeface="Arial" panose="020B0604020202020204" pitchFamily="34" charset="0"/>
              </a:rPr>
              <a:t>多媒体技术基础</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
            <a:extLst>
              <a:ext uri="{FF2B5EF4-FFF2-40B4-BE49-F238E27FC236}">
                <a16:creationId xmlns:a16="http://schemas.microsoft.com/office/drawing/2014/main" id="{66B66287-748D-4A01-B901-63835390B939}"/>
              </a:ext>
            </a:extLst>
          </p:cNvPr>
          <p:cNvSpPr>
            <a:spLocks noGrp="1"/>
          </p:cNvSpPr>
          <p:nvPr>
            <p:ph type="title"/>
          </p:nvPr>
        </p:nvSpPr>
        <p:spPr/>
        <p:txBody>
          <a:bodyPr/>
          <a:lstStyle/>
          <a:p>
            <a:r>
              <a:rPr lang="zh-CN" altLang="en-US" dirty="0"/>
              <a:t>对话应用的</a:t>
            </a:r>
            <a:r>
              <a:rPr lang="en-US" altLang="zh-CN" dirty="0"/>
              <a:t>QoS</a:t>
            </a:r>
          </a:p>
        </p:txBody>
      </p:sp>
      <p:graphicFrame>
        <p:nvGraphicFramePr>
          <p:cNvPr id="95236" name="Object 8">
            <a:extLst>
              <a:ext uri="{FF2B5EF4-FFF2-40B4-BE49-F238E27FC236}">
                <a16:creationId xmlns:a16="http://schemas.microsoft.com/office/drawing/2014/main" id="{292754DE-A4BB-4A32-97C3-A352A78A5A65}"/>
              </a:ext>
            </a:extLst>
          </p:cNvPr>
          <p:cNvGraphicFramePr>
            <a:graphicFrameLocks noGrp="1" noChangeAspect="1"/>
          </p:cNvGraphicFramePr>
          <p:nvPr>
            <p:ph idx="1"/>
          </p:nvPr>
        </p:nvGraphicFramePr>
        <p:xfrm>
          <a:off x="3200400" y="3352800"/>
          <a:ext cx="5683250" cy="3281363"/>
        </p:xfrm>
        <a:graphic>
          <a:graphicData uri="http://schemas.openxmlformats.org/presentationml/2006/ole">
            <mc:AlternateContent xmlns:mc="http://schemas.openxmlformats.org/markup-compatibility/2006">
              <mc:Choice xmlns:v="urn:schemas-microsoft-com:vml" Requires="v">
                <p:oleObj spid="_x0000_s3089" name="Visio" r:id="rId4" imgW="5683301" imgH="3282086" progId="Visio.Drawing.11">
                  <p:embed/>
                </p:oleObj>
              </mc:Choice>
              <mc:Fallback>
                <p:oleObj name="Visio" r:id="rId4" imgW="5683301" imgH="3282086" progId="Visio.Drawing.11">
                  <p:embed/>
                  <p:pic>
                    <p:nvPicPr>
                      <p:cNvPr id="95236" name="Object 8">
                        <a:extLst>
                          <a:ext uri="{FF2B5EF4-FFF2-40B4-BE49-F238E27FC236}">
                            <a16:creationId xmlns:a16="http://schemas.microsoft.com/office/drawing/2014/main" id="{292754DE-A4BB-4A32-97C3-A352A78A5A65}"/>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352800"/>
                        <a:ext cx="5683250" cy="328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35" name="Rectangle 3">
            <a:extLst>
              <a:ext uri="{FF2B5EF4-FFF2-40B4-BE49-F238E27FC236}">
                <a16:creationId xmlns:a16="http://schemas.microsoft.com/office/drawing/2014/main" id="{F8FB676B-652F-4C8B-8E9E-865DDF8E8833}"/>
              </a:ext>
            </a:extLst>
          </p:cNvPr>
          <p:cNvSpPr>
            <a:spLocks noGrp="1"/>
          </p:cNvSpPr>
          <p:nvPr>
            <p:ph type="body" sz="half" idx="4294967295"/>
          </p:nvPr>
        </p:nvSpPr>
        <p:spPr>
          <a:xfrm>
            <a:off x="228600" y="1584325"/>
            <a:ext cx="7772400" cy="2362200"/>
          </a:xfrm>
        </p:spPr>
        <p:txBody>
          <a:bodyPr/>
          <a:lstStyle/>
          <a:p>
            <a:pPr lvl="1"/>
            <a:r>
              <a:rPr lang="en-US" altLang="zh-CN"/>
              <a:t>ITU-T</a:t>
            </a:r>
            <a:r>
              <a:rPr lang="zh-CN" altLang="en-US"/>
              <a:t>为对话应用提出了单向传输时延的具体数值</a:t>
            </a:r>
          </a:p>
          <a:p>
            <a:pPr lvl="2"/>
            <a:r>
              <a:rPr lang="zh-CN" altLang="en-US"/>
              <a:t>可以接受的对话质量：时延</a:t>
            </a:r>
            <a:r>
              <a:rPr lang="en-US" altLang="zh-CN"/>
              <a:t>&lt;150 ms</a:t>
            </a:r>
            <a:r>
              <a:rPr lang="zh-CN" altLang="en-US"/>
              <a:t>；</a:t>
            </a:r>
          </a:p>
          <a:p>
            <a:pPr lvl="2"/>
            <a:r>
              <a:rPr lang="zh-CN" altLang="en-US"/>
              <a:t>可以容忍的对话质量：时延</a:t>
            </a:r>
            <a:r>
              <a:rPr lang="en-US" altLang="zh-CN"/>
              <a:t>&lt;400 ms</a:t>
            </a:r>
            <a:r>
              <a:rPr lang="zh-CN" altLang="en-US"/>
              <a:t>；</a:t>
            </a:r>
          </a:p>
          <a:p>
            <a:pPr lvl="2"/>
            <a:r>
              <a:rPr lang="zh-CN" altLang="en-US"/>
              <a:t>不可接受的对话质量：时延</a:t>
            </a:r>
            <a:r>
              <a:rPr lang="en-US" altLang="zh-CN"/>
              <a:t>&gt;400 ms</a:t>
            </a:r>
            <a:r>
              <a:rPr lang="zh-CN" altLang="en-US"/>
              <a:t>。</a:t>
            </a:r>
          </a:p>
          <a:p>
            <a:pPr lvl="2">
              <a:buFont typeface="Wingdings" panose="05000000000000000000" pitchFamily="2" charset="2"/>
              <a:buNone/>
            </a:pPr>
            <a:r>
              <a:rPr lang="zh-CN" altLang="en-US"/>
              <a:t>这是感知模型，可作为应用设计和质量评估的依据 </a:t>
            </a:r>
          </a:p>
        </p:txBody>
      </p:sp>
      <p:sp>
        <p:nvSpPr>
          <p:cNvPr id="106501" name="Rectangle 9">
            <a:extLst>
              <a:ext uri="{FF2B5EF4-FFF2-40B4-BE49-F238E27FC236}">
                <a16:creationId xmlns:a16="http://schemas.microsoft.com/office/drawing/2014/main" id="{C0FEF453-5675-4AFF-8E88-2816DAAD7EE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zh-CN" sz="2000">
              <a:latin typeface="Times New Roman" panose="02020603050405020304" pitchFamily="18" charset="0"/>
              <a:ea typeface="楷体_GB2312" pitchFamily="49" charset="-122"/>
            </a:endParaRPr>
          </a:p>
        </p:txBody>
      </p:sp>
      <p:sp>
        <p:nvSpPr>
          <p:cNvPr id="95238" name="Rectangle 12">
            <a:extLst>
              <a:ext uri="{FF2B5EF4-FFF2-40B4-BE49-F238E27FC236}">
                <a16:creationId xmlns:a16="http://schemas.microsoft.com/office/drawing/2014/main" id="{1D153EC9-21F3-48BB-8B12-F840A039AF8D}"/>
              </a:ext>
            </a:extLst>
          </p:cNvPr>
          <p:cNvSpPr>
            <a:spLocks noChangeArrowheads="1"/>
          </p:cNvSpPr>
          <p:nvPr/>
        </p:nvSpPr>
        <p:spPr bwMode="auto">
          <a:xfrm>
            <a:off x="1524000" y="4303713"/>
            <a:ext cx="16764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2000">
                <a:latin typeface="Times New Roman" panose="02020603050405020304" pitchFamily="18" charset="0"/>
                <a:ea typeface="楷体_GB2312" pitchFamily="49" charset="-122"/>
              </a:rPr>
              <a:t>传输时延与</a:t>
            </a:r>
            <a:r>
              <a:rPr lang="en-US" altLang="zh-CN" sz="2000">
                <a:latin typeface="Times New Roman" panose="02020603050405020304" pitchFamily="18" charset="0"/>
                <a:ea typeface="楷体_GB2312" pitchFamily="49" charset="-122"/>
              </a:rPr>
              <a:t>E-Model</a:t>
            </a:r>
            <a:r>
              <a:rPr lang="zh-CN" altLang="en-US" sz="2000">
                <a:latin typeface="Times New Roman" panose="02020603050405020304" pitchFamily="18" charset="0"/>
                <a:ea typeface="楷体_GB2312" pitchFamily="49" charset="-122"/>
              </a:rPr>
              <a:t>的质量等级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 calcmode="lin" valueType="num">
                                      <p:cBhvr additive="base">
                                        <p:cTn id="7" dur="500" fill="hold"/>
                                        <p:tgtEl>
                                          <p:spTgt spid="952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2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235">
                                            <p:txEl>
                                              <p:pRg st="1" end="1"/>
                                            </p:txEl>
                                          </p:spTgt>
                                        </p:tgtEl>
                                        <p:attrNameLst>
                                          <p:attrName>style.visibility</p:attrName>
                                        </p:attrNameLst>
                                      </p:cBhvr>
                                      <p:to>
                                        <p:strVal val="visible"/>
                                      </p:to>
                                    </p:set>
                                    <p:anim calcmode="lin" valueType="num">
                                      <p:cBhvr additive="base">
                                        <p:cTn id="11" dur="500" fill="hold"/>
                                        <p:tgtEl>
                                          <p:spTgt spid="952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52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5235">
                                            <p:txEl>
                                              <p:pRg st="2" end="2"/>
                                            </p:txEl>
                                          </p:spTgt>
                                        </p:tgtEl>
                                        <p:attrNameLst>
                                          <p:attrName>style.visibility</p:attrName>
                                        </p:attrNameLst>
                                      </p:cBhvr>
                                      <p:to>
                                        <p:strVal val="visible"/>
                                      </p:to>
                                    </p:set>
                                    <p:anim calcmode="lin" valueType="num">
                                      <p:cBhvr additive="base">
                                        <p:cTn id="15" dur="500" fill="hold"/>
                                        <p:tgtEl>
                                          <p:spTgt spid="952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52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5235">
                                            <p:txEl>
                                              <p:pRg st="3" end="3"/>
                                            </p:txEl>
                                          </p:spTgt>
                                        </p:tgtEl>
                                        <p:attrNameLst>
                                          <p:attrName>style.visibility</p:attrName>
                                        </p:attrNameLst>
                                      </p:cBhvr>
                                      <p:to>
                                        <p:strVal val="visible"/>
                                      </p:to>
                                    </p:set>
                                    <p:anim calcmode="lin" valueType="num">
                                      <p:cBhvr additive="base">
                                        <p:cTn id="19" dur="500" fill="hold"/>
                                        <p:tgtEl>
                                          <p:spTgt spid="952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523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5235">
                                            <p:txEl>
                                              <p:pRg st="4" end="4"/>
                                            </p:txEl>
                                          </p:spTgt>
                                        </p:tgtEl>
                                        <p:attrNameLst>
                                          <p:attrName>style.visibility</p:attrName>
                                        </p:attrNameLst>
                                      </p:cBhvr>
                                      <p:to>
                                        <p:strVal val="visible"/>
                                      </p:to>
                                    </p:set>
                                    <p:anim calcmode="lin" valueType="num">
                                      <p:cBhvr additive="base">
                                        <p:cTn id="23" dur="500" fill="hold"/>
                                        <p:tgtEl>
                                          <p:spTgt spid="9523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52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95236"/>
                                        </p:tgtEl>
                                        <p:attrNameLst>
                                          <p:attrName>style.visibility</p:attrName>
                                        </p:attrNameLst>
                                      </p:cBhvr>
                                      <p:to>
                                        <p:strVal val="visible"/>
                                      </p:to>
                                    </p:set>
                                    <p:anim calcmode="lin" valueType="num">
                                      <p:cBhvr additive="base">
                                        <p:cTn id="29" dur="500" fill="hold"/>
                                        <p:tgtEl>
                                          <p:spTgt spid="95236"/>
                                        </p:tgtEl>
                                        <p:attrNameLst>
                                          <p:attrName>ppt_x</p:attrName>
                                        </p:attrNameLst>
                                      </p:cBhvr>
                                      <p:tavLst>
                                        <p:tav tm="0">
                                          <p:val>
                                            <p:strVal val="#ppt_x"/>
                                          </p:val>
                                        </p:tav>
                                        <p:tav tm="100000">
                                          <p:val>
                                            <p:strVal val="#ppt_x"/>
                                          </p:val>
                                        </p:tav>
                                      </p:tavLst>
                                    </p:anim>
                                    <p:anim calcmode="lin" valueType="num">
                                      <p:cBhvr additive="base">
                                        <p:cTn id="30" dur="500" fill="hold"/>
                                        <p:tgtEl>
                                          <p:spTgt spid="9523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5238"/>
                                        </p:tgtEl>
                                        <p:attrNameLst>
                                          <p:attrName>style.visibility</p:attrName>
                                        </p:attrNameLst>
                                      </p:cBhvr>
                                      <p:to>
                                        <p:strVal val="visible"/>
                                      </p:to>
                                    </p:set>
                                    <p:anim calcmode="lin" valueType="num">
                                      <p:cBhvr additive="base">
                                        <p:cTn id="33" dur="500" fill="hold"/>
                                        <p:tgtEl>
                                          <p:spTgt spid="95238"/>
                                        </p:tgtEl>
                                        <p:attrNameLst>
                                          <p:attrName>ppt_x</p:attrName>
                                        </p:attrNameLst>
                                      </p:cBhvr>
                                      <p:tavLst>
                                        <p:tav tm="0">
                                          <p:val>
                                            <p:strVal val="#ppt_x"/>
                                          </p:val>
                                        </p:tav>
                                        <p:tav tm="100000">
                                          <p:val>
                                            <p:strVal val="#ppt_x"/>
                                          </p:val>
                                        </p:tav>
                                      </p:tavLst>
                                    </p:anim>
                                    <p:anim calcmode="lin" valueType="num">
                                      <p:cBhvr additive="base">
                                        <p:cTn id="34" dur="500" fill="hold"/>
                                        <p:tgtEl>
                                          <p:spTgt spid="95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7">
            <a:extLst>
              <a:ext uri="{FF2B5EF4-FFF2-40B4-BE49-F238E27FC236}">
                <a16:creationId xmlns:a16="http://schemas.microsoft.com/office/drawing/2014/main" id="{C2FFB963-6994-4F44-94E7-79AEB8CB5C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450" y="2646363"/>
            <a:ext cx="4537075"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标题 1">
            <a:extLst>
              <a:ext uri="{FF2B5EF4-FFF2-40B4-BE49-F238E27FC236}">
                <a16:creationId xmlns:a16="http://schemas.microsoft.com/office/drawing/2014/main" id="{9917064F-23BD-48B7-8D4E-CE67C90DFA9C}"/>
              </a:ext>
            </a:extLst>
          </p:cNvPr>
          <p:cNvSpPr>
            <a:spLocks noGrp="1"/>
          </p:cNvSpPr>
          <p:nvPr>
            <p:ph type="title"/>
          </p:nvPr>
        </p:nvSpPr>
        <p:spPr/>
        <p:txBody>
          <a:bodyPr/>
          <a:lstStyle/>
          <a:p>
            <a:r>
              <a:rPr lang="en-US" altLang="zh-CN"/>
              <a:t>17.1 </a:t>
            </a:r>
            <a:r>
              <a:rPr lang="zh-CN" altLang="en-US"/>
              <a:t>计算机通信网络</a:t>
            </a:r>
          </a:p>
        </p:txBody>
      </p:sp>
      <p:sp>
        <p:nvSpPr>
          <p:cNvPr id="29700" name="内容占位符 2">
            <a:extLst>
              <a:ext uri="{FF2B5EF4-FFF2-40B4-BE49-F238E27FC236}">
                <a16:creationId xmlns:a16="http://schemas.microsoft.com/office/drawing/2014/main" id="{752702C6-22B3-4FCC-BBAD-37FAD12B462A}"/>
              </a:ext>
            </a:extLst>
          </p:cNvPr>
          <p:cNvSpPr>
            <a:spLocks noGrp="1"/>
          </p:cNvSpPr>
          <p:nvPr>
            <p:ph idx="1"/>
          </p:nvPr>
        </p:nvSpPr>
        <p:spPr/>
        <p:txBody>
          <a:bodyPr/>
          <a:lstStyle/>
          <a:p>
            <a:pPr lvl="2">
              <a:buFont typeface="Wingdings" panose="05000000000000000000" pitchFamily="2" charset="2"/>
              <a:buNone/>
            </a:pPr>
            <a:r>
              <a:rPr lang="en-US" altLang="zh-CN"/>
              <a:t>(7) </a:t>
            </a:r>
            <a:r>
              <a:rPr lang="zh-CN" altLang="en-US"/>
              <a:t>传感器网络</a:t>
            </a:r>
            <a:r>
              <a:rPr lang="en-US" altLang="zh-CN"/>
              <a:t>(sensor network)</a:t>
            </a:r>
            <a:r>
              <a:rPr lang="zh-CN" altLang="en-US"/>
              <a:t>：用于连接传感器和执行器的低速工业网络，没有控制功能或控制功能有限</a:t>
            </a:r>
          </a:p>
          <a:p>
            <a:pPr lvl="2"/>
            <a:endParaRPr lang="en-US" altLang="zh-CN"/>
          </a:p>
          <a:p>
            <a:pPr lvl="2"/>
            <a:endParaRPr lang="en-US" altLang="zh-CN"/>
          </a:p>
          <a:p>
            <a:pPr lvl="2"/>
            <a:endParaRPr lang="en-US" altLang="zh-CN"/>
          </a:p>
          <a:p>
            <a:pPr lvl="2"/>
            <a:endParaRPr lang="en-US" altLang="zh-CN"/>
          </a:p>
          <a:p>
            <a:pPr lvl="2"/>
            <a:endParaRPr lang="en-US" altLang="zh-CN"/>
          </a:p>
          <a:p>
            <a:pPr lvl="2"/>
            <a:endParaRPr lang="en-US" altLang="zh-CN"/>
          </a:p>
          <a:p>
            <a:pPr lvl="2"/>
            <a:endParaRPr lang="en-US" altLang="zh-CN"/>
          </a:p>
          <a:p>
            <a:pPr lvl="2"/>
            <a:endParaRPr lang="en-US" altLang="zh-CN"/>
          </a:p>
          <a:p>
            <a:pPr lvl="2"/>
            <a:endParaRPr lang="en-US" altLang="zh-CN"/>
          </a:p>
        </p:txBody>
      </p:sp>
      <p:sp>
        <p:nvSpPr>
          <p:cNvPr id="29701" name="灯片编号占位符 5">
            <a:extLst>
              <a:ext uri="{FF2B5EF4-FFF2-40B4-BE49-F238E27FC236}">
                <a16:creationId xmlns:a16="http://schemas.microsoft.com/office/drawing/2014/main" id="{0E8922A1-BCD9-4248-9A4C-7E760939DD8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5541AD2-E6D8-443F-A25F-7DEC427AF09C}" type="slidenum">
              <a:rPr lang="en-US" altLang="zh-CN" sz="1400" smtClean="0">
                <a:latin typeface="Tahoma" panose="020B0604030504040204" pitchFamily="34" charset="0"/>
                <a:cs typeface="楷体_GB2312" pitchFamily="49" charset="-122"/>
              </a:rPr>
              <a:pPr>
                <a:lnSpc>
                  <a:spcPct val="100000"/>
                </a:lnSpc>
                <a:spcBef>
                  <a:spcPct val="0"/>
                </a:spcBef>
                <a:buFontTx/>
                <a:buNone/>
              </a:pPr>
              <a:t>7</a:t>
            </a:fld>
            <a:endParaRPr lang="en-US" altLang="zh-CN" sz="1400">
              <a:latin typeface="Tahoma" panose="020B0604030504040204" pitchFamily="34" charset="0"/>
              <a:cs typeface="楷体_GB2312" pitchFamily="49" charset="-122"/>
            </a:endParaRPr>
          </a:p>
        </p:txBody>
      </p:sp>
      <p:pic>
        <p:nvPicPr>
          <p:cNvPr id="29702" name="图片 6">
            <a:extLst>
              <a:ext uri="{FF2B5EF4-FFF2-40B4-BE49-F238E27FC236}">
                <a16:creationId xmlns:a16="http://schemas.microsoft.com/office/drawing/2014/main" id="{20E305F8-05B3-4128-93DE-BAA9905B3E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3738" y="2971800"/>
            <a:ext cx="468947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400584-B5B3-4141-8CA8-B8FAE5E88259}"/>
              </a:ext>
            </a:extLst>
          </p:cNvPr>
          <p:cNvSpPr>
            <a:spLocks noGrp="1"/>
          </p:cNvSpPr>
          <p:nvPr>
            <p:ph type="sldNum" sz="quarter" idx="10"/>
          </p:nvPr>
        </p:nvSpPr>
        <p:spPr/>
        <p:txBody>
          <a:bodyPr/>
          <a:lstStyle/>
          <a:p>
            <a:pPr>
              <a:defRPr/>
            </a:pPr>
            <a:fld id="{F6C4B479-0317-4389-85B8-465FA56FDE90}" type="slidenum">
              <a:rPr lang="zh-CN" altLang="en-US" smtClean="0"/>
              <a:pPr>
                <a:defRPr/>
              </a:pPr>
              <a:t>70</a:t>
            </a:fld>
            <a:endParaRPr lang="en-US" altLang="zh-CN"/>
          </a:p>
        </p:txBody>
      </p:sp>
      <p:pic>
        <p:nvPicPr>
          <p:cNvPr id="108547" name="图片 2">
            <a:extLst>
              <a:ext uri="{FF2B5EF4-FFF2-40B4-BE49-F238E27FC236}">
                <a16:creationId xmlns:a16="http://schemas.microsoft.com/office/drawing/2014/main" id="{D636AD9F-C9B9-4D22-B56F-2F1096C26A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4132263"/>
            <a:ext cx="65309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8" name="图片 4">
            <a:extLst>
              <a:ext uri="{FF2B5EF4-FFF2-40B4-BE49-F238E27FC236}">
                <a16:creationId xmlns:a16="http://schemas.microsoft.com/office/drawing/2014/main" id="{93BC276B-9044-4D66-9C86-93AAA28694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84288"/>
            <a:ext cx="2881313"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文本框 5">
            <a:extLst>
              <a:ext uri="{FF2B5EF4-FFF2-40B4-BE49-F238E27FC236}">
                <a16:creationId xmlns:a16="http://schemas.microsoft.com/office/drawing/2014/main" id="{094268E9-F7CF-4A48-9A25-1BC80A222936}"/>
              </a:ext>
            </a:extLst>
          </p:cNvPr>
          <p:cNvSpPr txBox="1">
            <a:spLocks noChangeArrowheads="1"/>
          </p:cNvSpPr>
          <p:nvPr/>
        </p:nvSpPr>
        <p:spPr bwMode="auto">
          <a:xfrm>
            <a:off x="3352800" y="58674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600">
                <a:latin typeface="Arial" panose="020B0604020202020204" pitchFamily="34" charset="0"/>
              </a:rPr>
              <a:t>传统游戏中的延迟容忍度</a:t>
            </a:r>
          </a:p>
        </p:txBody>
      </p:sp>
      <p:sp>
        <p:nvSpPr>
          <p:cNvPr id="108550" name="文本框 6">
            <a:extLst>
              <a:ext uri="{FF2B5EF4-FFF2-40B4-BE49-F238E27FC236}">
                <a16:creationId xmlns:a16="http://schemas.microsoft.com/office/drawing/2014/main" id="{FDA4449C-767E-47B5-8560-0DFAFFA41689}"/>
              </a:ext>
            </a:extLst>
          </p:cNvPr>
          <p:cNvSpPr txBox="1">
            <a:spLocks noChangeArrowheads="1"/>
          </p:cNvSpPr>
          <p:nvPr/>
        </p:nvSpPr>
        <p:spPr bwMode="auto">
          <a:xfrm>
            <a:off x="1219200" y="2971800"/>
            <a:ext cx="152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600">
                <a:latin typeface="Arial" panose="020B0604020202020204" pitchFamily="34" charset="0"/>
              </a:rPr>
              <a:t>反恐精英</a:t>
            </a:r>
          </a:p>
        </p:txBody>
      </p:sp>
      <p:pic>
        <p:nvPicPr>
          <p:cNvPr id="108551" name="图片 7">
            <a:extLst>
              <a:ext uri="{FF2B5EF4-FFF2-40B4-BE49-F238E27FC236}">
                <a16:creationId xmlns:a16="http://schemas.microsoft.com/office/drawing/2014/main" id="{7D93CB00-7EEB-4EEC-AE81-4EFFB99E7E2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1319213"/>
            <a:ext cx="233680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2" name="文本框 9">
            <a:extLst>
              <a:ext uri="{FF2B5EF4-FFF2-40B4-BE49-F238E27FC236}">
                <a16:creationId xmlns:a16="http://schemas.microsoft.com/office/drawing/2014/main" id="{86D7A8F3-4663-4FCA-9642-E97840354ADE}"/>
              </a:ext>
            </a:extLst>
          </p:cNvPr>
          <p:cNvSpPr txBox="1">
            <a:spLocks noChangeArrowheads="1"/>
          </p:cNvSpPr>
          <p:nvPr/>
        </p:nvSpPr>
        <p:spPr bwMode="auto">
          <a:xfrm>
            <a:off x="3962400" y="2968625"/>
            <a:ext cx="152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600">
                <a:latin typeface="Arial" panose="020B0604020202020204" pitchFamily="34" charset="0"/>
              </a:rPr>
              <a:t>魔兽世界</a:t>
            </a:r>
          </a:p>
        </p:txBody>
      </p:sp>
      <p:pic>
        <p:nvPicPr>
          <p:cNvPr id="108553" name="图片 10">
            <a:extLst>
              <a:ext uri="{FF2B5EF4-FFF2-40B4-BE49-F238E27FC236}">
                <a16:creationId xmlns:a16="http://schemas.microsoft.com/office/drawing/2014/main" id="{69407AC3-8D32-40FF-9CC5-53C247BF6C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00725" y="1298575"/>
            <a:ext cx="28098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4" name="文本框 11">
            <a:extLst>
              <a:ext uri="{FF2B5EF4-FFF2-40B4-BE49-F238E27FC236}">
                <a16:creationId xmlns:a16="http://schemas.microsoft.com/office/drawing/2014/main" id="{E8DE8FD0-06A3-423B-9AE6-3ED3454AD87F}"/>
              </a:ext>
            </a:extLst>
          </p:cNvPr>
          <p:cNvSpPr txBox="1">
            <a:spLocks noChangeArrowheads="1"/>
          </p:cNvSpPr>
          <p:nvPr/>
        </p:nvSpPr>
        <p:spPr bwMode="auto">
          <a:xfrm>
            <a:off x="6781800" y="2974975"/>
            <a:ext cx="1524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600">
                <a:latin typeface="Arial" panose="020B0604020202020204" pitchFamily="34" charset="0"/>
              </a:rPr>
              <a:t>模拟人生</a:t>
            </a:r>
          </a:p>
        </p:txBody>
      </p:sp>
      <p:sp>
        <p:nvSpPr>
          <p:cNvPr id="108555" name="文本框 12">
            <a:extLst>
              <a:ext uri="{FF2B5EF4-FFF2-40B4-BE49-F238E27FC236}">
                <a16:creationId xmlns:a16="http://schemas.microsoft.com/office/drawing/2014/main" id="{94F48AD1-31F2-4861-B37F-FD445DE434F9}"/>
              </a:ext>
            </a:extLst>
          </p:cNvPr>
          <p:cNvSpPr txBox="1">
            <a:spLocks noChangeArrowheads="1"/>
          </p:cNvSpPr>
          <p:nvPr/>
        </p:nvSpPr>
        <p:spPr bwMode="auto">
          <a:xfrm>
            <a:off x="0" y="4419600"/>
            <a:ext cx="2286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400">
                <a:latin typeface="Arial" panose="020B0604020202020204" pitchFamily="34" charset="0"/>
              </a:rPr>
              <a:t>第一人称射击类游戏</a:t>
            </a:r>
          </a:p>
        </p:txBody>
      </p:sp>
      <p:sp>
        <p:nvSpPr>
          <p:cNvPr id="108556" name="文本框 13">
            <a:extLst>
              <a:ext uri="{FF2B5EF4-FFF2-40B4-BE49-F238E27FC236}">
                <a16:creationId xmlns:a16="http://schemas.microsoft.com/office/drawing/2014/main" id="{9E23DBA7-E971-48DF-BFA8-D60BD0335322}"/>
              </a:ext>
            </a:extLst>
          </p:cNvPr>
          <p:cNvSpPr txBox="1">
            <a:spLocks noChangeArrowheads="1"/>
          </p:cNvSpPr>
          <p:nvPr/>
        </p:nvSpPr>
        <p:spPr bwMode="auto">
          <a:xfrm>
            <a:off x="196850" y="4679950"/>
            <a:ext cx="2286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400">
                <a:latin typeface="Arial" panose="020B0604020202020204" pitchFamily="34" charset="0"/>
              </a:rPr>
              <a:t>角色扮演类游戏</a:t>
            </a:r>
          </a:p>
        </p:txBody>
      </p:sp>
      <p:sp>
        <p:nvSpPr>
          <p:cNvPr id="108557" name="文本框 14">
            <a:extLst>
              <a:ext uri="{FF2B5EF4-FFF2-40B4-BE49-F238E27FC236}">
                <a16:creationId xmlns:a16="http://schemas.microsoft.com/office/drawing/2014/main" id="{C870BE35-51D0-4897-B595-2BE9568019FB}"/>
              </a:ext>
            </a:extLst>
          </p:cNvPr>
          <p:cNvSpPr txBox="1">
            <a:spLocks noChangeArrowheads="1"/>
          </p:cNvSpPr>
          <p:nvPr/>
        </p:nvSpPr>
        <p:spPr bwMode="auto">
          <a:xfrm>
            <a:off x="196850" y="4922838"/>
            <a:ext cx="2286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400">
                <a:latin typeface="Arial" panose="020B0604020202020204" pitchFamily="34" charset="0"/>
              </a:rPr>
              <a:t>即时战略类游戏</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E5AD6-23F9-4044-81F9-15D84901BE1B}"/>
              </a:ext>
            </a:extLst>
          </p:cNvPr>
          <p:cNvSpPr>
            <a:spLocks noGrp="1"/>
          </p:cNvSpPr>
          <p:nvPr>
            <p:ph type="title"/>
          </p:nvPr>
        </p:nvSpPr>
        <p:spPr/>
        <p:txBody>
          <a:bodyPr/>
          <a:lstStyle/>
          <a:p>
            <a:r>
              <a:rPr lang="zh-CN" altLang="en-US" dirty="0"/>
              <a:t>多媒体通信的服务质量</a:t>
            </a:r>
            <a:r>
              <a:rPr lang="en-US" altLang="zh-CN" dirty="0"/>
              <a:t>(QoS)</a:t>
            </a:r>
            <a:endParaRPr lang="zh-CN" altLang="en-US" dirty="0"/>
          </a:p>
        </p:txBody>
      </p:sp>
      <p:sp>
        <p:nvSpPr>
          <p:cNvPr id="3" name="内容占位符 2">
            <a:extLst>
              <a:ext uri="{FF2B5EF4-FFF2-40B4-BE49-F238E27FC236}">
                <a16:creationId xmlns:a16="http://schemas.microsoft.com/office/drawing/2014/main" id="{F7169DBE-82FD-4CBA-BE31-A6240AA42421}"/>
              </a:ext>
            </a:extLst>
          </p:cNvPr>
          <p:cNvSpPr>
            <a:spLocks noGrp="1"/>
          </p:cNvSpPr>
          <p:nvPr>
            <p:ph idx="1"/>
          </p:nvPr>
        </p:nvSpPr>
        <p:spPr>
          <a:xfrm>
            <a:off x="628650" y="1825625"/>
            <a:ext cx="3810026" cy="4351338"/>
          </a:xfrm>
        </p:spPr>
        <p:txBody>
          <a:bodyPr/>
          <a:lstStyle/>
          <a:p>
            <a:r>
              <a:rPr lang="zh-CN" altLang="en-US" dirty="0"/>
              <a:t>多媒体服务等级</a:t>
            </a:r>
          </a:p>
        </p:txBody>
      </p:sp>
      <p:sp>
        <p:nvSpPr>
          <p:cNvPr id="4" name="灯片编号占位符 3">
            <a:extLst>
              <a:ext uri="{FF2B5EF4-FFF2-40B4-BE49-F238E27FC236}">
                <a16:creationId xmlns:a16="http://schemas.microsoft.com/office/drawing/2014/main" id="{D564AEC0-2BAA-44D6-B8F8-396D79BEFCD9}"/>
              </a:ext>
            </a:extLst>
          </p:cNvPr>
          <p:cNvSpPr>
            <a:spLocks noGrp="1"/>
          </p:cNvSpPr>
          <p:nvPr>
            <p:ph type="sldNum" sz="quarter" idx="12"/>
          </p:nvPr>
        </p:nvSpPr>
        <p:spPr/>
        <p:txBody>
          <a:bodyPr/>
          <a:lstStyle/>
          <a:p>
            <a:pPr>
              <a:defRPr/>
            </a:pPr>
            <a:fld id="{CC90DC6A-70E6-4473-86B2-B5F841C3144D}" type="slidenum">
              <a:rPr lang="zh-CN" altLang="en-US" smtClean="0"/>
              <a:pPr>
                <a:defRPr/>
              </a:pPr>
              <a:t>71</a:t>
            </a:fld>
            <a:endParaRPr lang="en-US" altLang="zh-CN"/>
          </a:p>
        </p:txBody>
      </p:sp>
      <p:pic>
        <p:nvPicPr>
          <p:cNvPr id="5" name="图片 4">
            <a:extLst>
              <a:ext uri="{FF2B5EF4-FFF2-40B4-BE49-F238E27FC236}">
                <a16:creationId xmlns:a16="http://schemas.microsoft.com/office/drawing/2014/main" id="{8F841B97-1D6F-4438-BA4F-94BBDA10CBA8}"/>
              </a:ext>
            </a:extLst>
          </p:cNvPr>
          <p:cNvPicPr>
            <a:picLocks noChangeAspect="1"/>
          </p:cNvPicPr>
          <p:nvPr/>
        </p:nvPicPr>
        <p:blipFill>
          <a:blip r:embed="rId2"/>
          <a:stretch>
            <a:fillRect/>
          </a:stretch>
        </p:blipFill>
        <p:spPr>
          <a:xfrm>
            <a:off x="914400" y="2667000"/>
            <a:ext cx="2828946" cy="1004895"/>
          </a:xfrm>
          <a:prstGeom prst="rect">
            <a:avLst/>
          </a:prstGeom>
        </p:spPr>
      </p:pic>
      <p:pic>
        <p:nvPicPr>
          <p:cNvPr id="6" name="图片 5">
            <a:extLst>
              <a:ext uri="{FF2B5EF4-FFF2-40B4-BE49-F238E27FC236}">
                <a16:creationId xmlns:a16="http://schemas.microsoft.com/office/drawing/2014/main" id="{9C9128C8-1BFC-487B-96DD-4A89EC8782A2}"/>
              </a:ext>
            </a:extLst>
          </p:cNvPr>
          <p:cNvPicPr>
            <a:picLocks noChangeAspect="1"/>
          </p:cNvPicPr>
          <p:nvPr/>
        </p:nvPicPr>
        <p:blipFill>
          <a:blip r:embed="rId3"/>
          <a:stretch>
            <a:fillRect/>
          </a:stretch>
        </p:blipFill>
        <p:spPr>
          <a:xfrm>
            <a:off x="947928" y="4191000"/>
            <a:ext cx="3167086" cy="1133483"/>
          </a:xfrm>
          <a:prstGeom prst="rect">
            <a:avLst/>
          </a:prstGeom>
        </p:spPr>
      </p:pic>
      <p:pic>
        <p:nvPicPr>
          <p:cNvPr id="7" name="图片 6">
            <a:extLst>
              <a:ext uri="{FF2B5EF4-FFF2-40B4-BE49-F238E27FC236}">
                <a16:creationId xmlns:a16="http://schemas.microsoft.com/office/drawing/2014/main" id="{E54E17EA-1805-455D-877A-8C8C9581DEE2}"/>
              </a:ext>
            </a:extLst>
          </p:cNvPr>
          <p:cNvPicPr>
            <a:picLocks noChangeAspect="1"/>
          </p:cNvPicPr>
          <p:nvPr/>
        </p:nvPicPr>
        <p:blipFill>
          <a:blip r:embed="rId4"/>
          <a:stretch>
            <a:fillRect/>
          </a:stretch>
        </p:blipFill>
        <p:spPr>
          <a:xfrm>
            <a:off x="914400" y="5657835"/>
            <a:ext cx="3524276" cy="1038233"/>
          </a:xfrm>
          <a:prstGeom prst="rect">
            <a:avLst/>
          </a:prstGeom>
        </p:spPr>
      </p:pic>
      <p:sp>
        <p:nvSpPr>
          <p:cNvPr id="8" name="内容占位符 2">
            <a:extLst>
              <a:ext uri="{FF2B5EF4-FFF2-40B4-BE49-F238E27FC236}">
                <a16:creationId xmlns:a16="http://schemas.microsoft.com/office/drawing/2014/main" id="{DD882590-342E-48D9-B7AA-CD6ADAE2208C}"/>
              </a:ext>
            </a:extLst>
          </p:cNvPr>
          <p:cNvSpPr txBox="1">
            <a:spLocks/>
          </p:cNvSpPr>
          <p:nvPr/>
        </p:nvSpPr>
        <p:spPr bwMode="auto">
          <a:xfrm>
            <a:off x="4876774" y="1828800"/>
            <a:ext cx="3810026"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Clr>
                <a:srgbClr val="C00000"/>
              </a:buClr>
              <a:buFont typeface="Wingdings" panose="05000000000000000000" pitchFamily="2" charset="2"/>
              <a:buChar char="§"/>
              <a:defRPr sz="2800" kern="1200">
                <a:solidFill>
                  <a:schemeClr val="tx1"/>
                </a:solidFill>
                <a:latin typeface="+mn-lt"/>
                <a:ea typeface="+mn-ea"/>
                <a:cs typeface="+mn-cs"/>
              </a:defRPr>
            </a:lvl1pPr>
            <a:lvl2pPr marL="800100" indent="-342900" algn="l" rtl="0" eaLnBrk="0" fontAlgn="base" hangingPunct="0">
              <a:lnSpc>
                <a:spcPct val="90000"/>
              </a:lnSpc>
              <a:spcBef>
                <a:spcPts val="500"/>
              </a:spcBef>
              <a:spcAft>
                <a:spcPct val="0"/>
              </a:spcAft>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Clr>
                <a:srgbClr val="C00000"/>
              </a:buClr>
              <a:buFont typeface="Wingdings" panose="05000000000000000000" pitchFamily="2" charset="2"/>
              <a:buChar char="Ø"/>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用户感知服务质量</a:t>
            </a:r>
            <a:endParaRPr lang="en-US" altLang="zh-CN" dirty="0"/>
          </a:p>
          <a:p>
            <a:pPr lvl="1"/>
            <a:r>
              <a:rPr lang="zh-CN" altLang="en-US" dirty="0"/>
              <a:t>多媒体的</a:t>
            </a:r>
            <a:r>
              <a:rPr lang="en-US" altLang="zh-CN" dirty="0"/>
              <a:t>QoS</a:t>
            </a:r>
            <a:r>
              <a:rPr lang="zh-CN" altLang="en-US" dirty="0"/>
              <a:t>与用户如何感知密切相关</a:t>
            </a:r>
            <a:endParaRPr lang="en-US" altLang="zh-CN" dirty="0"/>
          </a:p>
          <a:p>
            <a:pPr lvl="1"/>
            <a:r>
              <a:rPr lang="zh-CN" altLang="en-US" dirty="0"/>
              <a:t>可以利用感知问题实现网络多媒体中最佳的</a:t>
            </a:r>
            <a:r>
              <a:rPr lang="en-US" altLang="zh-CN" dirty="0"/>
              <a:t>QoS</a:t>
            </a:r>
          </a:p>
          <a:p>
            <a:pPr lvl="2"/>
            <a:r>
              <a:rPr lang="zh-CN" altLang="en-US" dirty="0"/>
              <a:t>规律性比延迟更重要</a:t>
            </a:r>
            <a:endParaRPr lang="en-US" altLang="zh-CN" dirty="0"/>
          </a:p>
          <a:p>
            <a:pPr lvl="3"/>
            <a:r>
              <a:rPr lang="zh-CN" altLang="en-US" sz="1600" dirty="0"/>
              <a:t>抖动和质量波动比长时间等待更让人讨厌</a:t>
            </a:r>
            <a:endParaRPr lang="en-US" altLang="zh-CN" sz="1600" dirty="0"/>
          </a:p>
          <a:p>
            <a:pPr lvl="2"/>
            <a:r>
              <a:rPr lang="zh-CN" altLang="en-US" dirty="0"/>
              <a:t>音视频等顺序和同步比质量更重要</a:t>
            </a:r>
            <a:endParaRPr lang="en-US" altLang="zh-CN" dirty="0"/>
          </a:p>
          <a:p>
            <a:pPr lvl="2"/>
            <a:r>
              <a:rPr lang="zh-CN" altLang="en-US" dirty="0"/>
              <a:t>同一时间人们往往集中在一个主题上</a:t>
            </a:r>
            <a:endParaRPr lang="en-US" altLang="zh-CN" dirty="0"/>
          </a:p>
          <a:p>
            <a:pPr lvl="2"/>
            <a:r>
              <a:rPr lang="zh-CN" altLang="en-US" dirty="0"/>
              <a:t>用户的焦点通常位于屏幕中心</a:t>
            </a:r>
          </a:p>
        </p:txBody>
      </p:sp>
      <p:sp>
        <p:nvSpPr>
          <p:cNvPr id="9" name="矩形 8">
            <a:extLst>
              <a:ext uri="{FF2B5EF4-FFF2-40B4-BE49-F238E27FC236}">
                <a16:creationId xmlns:a16="http://schemas.microsoft.com/office/drawing/2014/main" id="{146BE75A-A17A-40B4-9456-3BA7A92A15FA}"/>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98493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 calcmode="lin" valueType="num">
                                      <p:cBhvr additive="base">
                                        <p:cTn id="3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 calcmode="lin" valueType="num">
                                      <p:cBhvr additive="base">
                                        <p:cTn id="3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anim calcmode="lin" valueType="num">
                                      <p:cBhvr additive="base">
                                        <p:cTn id="4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anim calcmode="lin" valueType="num">
                                      <p:cBhvr additive="base">
                                        <p:cTn id="4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5" end="5"/>
                                            </p:txEl>
                                          </p:spTgt>
                                        </p:tgtEl>
                                        <p:attrNameLst>
                                          <p:attrName>style.visibility</p:attrName>
                                        </p:attrNameLst>
                                      </p:cBhvr>
                                      <p:to>
                                        <p:strVal val="visible"/>
                                      </p:to>
                                    </p:set>
                                    <p:anim calcmode="lin" valueType="num">
                                      <p:cBhvr additive="base">
                                        <p:cTn id="5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6" end="6"/>
                                            </p:txEl>
                                          </p:spTgt>
                                        </p:tgtEl>
                                        <p:attrNameLst>
                                          <p:attrName>style.visibility</p:attrName>
                                        </p:attrNameLst>
                                      </p:cBhvr>
                                      <p:to>
                                        <p:strVal val="visible"/>
                                      </p:to>
                                    </p:set>
                                    <p:anim calcmode="lin" valueType="num">
                                      <p:cBhvr additive="base">
                                        <p:cTn id="6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7" end="7"/>
                                            </p:txEl>
                                          </p:spTgt>
                                        </p:tgtEl>
                                        <p:attrNameLst>
                                          <p:attrName>style.visibility</p:attrName>
                                        </p:attrNameLst>
                                      </p:cBhvr>
                                      <p:to>
                                        <p:strVal val="visible"/>
                                      </p:to>
                                    </p:set>
                                    <p:anim calcmode="lin" valueType="num">
                                      <p:cBhvr additive="base">
                                        <p:cTn id="6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CADB4DBC-1793-4BFA-8D22-3E7ED5557D05}"/>
              </a:ext>
            </a:extLst>
          </p:cNvPr>
          <p:cNvSpPr>
            <a:spLocks noGrp="1"/>
          </p:cNvSpPr>
          <p:nvPr>
            <p:ph type="title"/>
          </p:nvPr>
        </p:nvSpPr>
        <p:spPr/>
        <p:txBody>
          <a:bodyPr/>
          <a:lstStyle/>
          <a:p>
            <a:r>
              <a:rPr lang="zh-CN" altLang="en-US" dirty="0"/>
              <a:t>互联网的服务质量</a:t>
            </a:r>
            <a:endParaRPr lang="en-US" altLang="zh-CN" dirty="0"/>
          </a:p>
        </p:txBody>
      </p:sp>
      <p:sp>
        <p:nvSpPr>
          <p:cNvPr id="106499" name="内容占位符 2">
            <a:extLst>
              <a:ext uri="{FF2B5EF4-FFF2-40B4-BE49-F238E27FC236}">
                <a16:creationId xmlns:a16="http://schemas.microsoft.com/office/drawing/2014/main" id="{1F23F947-69BF-4EC1-9C90-E37663B5C0CB}"/>
              </a:ext>
            </a:extLst>
          </p:cNvPr>
          <p:cNvSpPr>
            <a:spLocks noGrp="1"/>
          </p:cNvSpPr>
          <p:nvPr>
            <p:ph idx="1"/>
          </p:nvPr>
        </p:nvSpPr>
        <p:spPr/>
        <p:txBody>
          <a:bodyPr/>
          <a:lstStyle/>
          <a:p>
            <a:r>
              <a:rPr lang="zh-CN" altLang="en-US" dirty="0"/>
              <a:t>传统的 </a:t>
            </a:r>
            <a:r>
              <a:rPr lang="en-US" altLang="zh-CN" dirty="0"/>
              <a:t>IP </a:t>
            </a:r>
            <a:r>
              <a:rPr lang="zh-CN" altLang="en-US" dirty="0"/>
              <a:t>仅提供</a:t>
            </a:r>
            <a:r>
              <a:rPr lang="en-US" altLang="zh-CN" dirty="0"/>
              <a:t>“</a:t>
            </a:r>
            <a:r>
              <a:rPr lang="zh-CN" altLang="en-US" dirty="0"/>
              <a:t>尽力而为</a:t>
            </a:r>
            <a:r>
              <a:rPr lang="en-US" altLang="zh-CN" dirty="0"/>
              <a:t>”</a:t>
            </a:r>
            <a:r>
              <a:rPr lang="zh-CN" altLang="en-US" dirty="0"/>
              <a:t>的服务，不区分应用程序，在庞大的网络中，很难保证每个程序的</a:t>
            </a:r>
            <a:r>
              <a:rPr lang="en-US" altLang="zh-CN" dirty="0"/>
              <a:t>QoS</a:t>
            </a:r>
          </a:p>
          <a:p>
            <a:r>
              <a:rPr lang="zh-CN" altLang="en-US" dirty="0"/>
              <a:t>两种常见方法保证</a:t>
            </a:r>
            <a:r>
              <a:rPr lang="en-US" altLang="zh-CN" dirty="0"/>
              <a:t>QoS</a:t>
            </a:r>
            <a:r>
              <a:rPr lang="zh-CN" altLang="en-US" dirty="0"/>
              <a:t>：</a:t>
            </a:r>
          </a:p>
          <a:p>
            <a:pPr lvl="1"/>
            <a:r>
              <a:rPr lang="zh-CN" altLang="en-US" dirty="0"/>
              <a:t>综合服务</a:t>
            </a:r>
            <a:r>
              <a:rPr lang="en-US" altLang="zh-CN" dirty="0"/>
              <a:t>(</a:t>
            </a:r>
            <a:r>
              <a:rPr lang="en-US" altLang="zh-CN" dirty="0" err="1"/>
              <a:t>IntServ</a:t>
            </a:r>
            <a:r>
              <a:rPr lang="en-US" altLang="zh-CN" dirty="0"/>
              <a:t>)</a:t>
            </a:r>
          </a:p>
          <a:p>
            <a:pPr lvl="2"/>
            <a:r>
              <a:rPr lang="zh-CN" altLang="en-US" dirty="0"/>
              <a:t>细粒度上为每个媒体流指定元素来保证</a:t>
            </a:r>
            <a:r>
              <a:rPr lang="en-US" altLang="zh-CN" dirty="0"/>
              <a:t>QoS </a:t>
            </a:r>
          </a:p>
          <a:p>
            <a:pPr lvl="3"/>
            <a:r>
              <a:rPr lang="zh-CN" altLang="en-US" dirty="0"/>
              <a:t>每个路由器实现</a:t>
            </a:r>
            <a:r>
              <a:rPr lang="en-US" altLang="zh-CN" dirty="0" err="1"/>
              <a:t>IntServ</a:t>
            </a:r>
            <a:r>
              <a:rPr lang="en-US" altLang="zh-CN" dirty="0"/>
              <a:t>,</a:t>
            </a:r>
            <a:r>
              <a:rPr lang="zh-CN" altLang="en-US" dirty="0"/>
              <a:t>每个应用程序单独预订</a:t>
            </a:r>
            <a:endParaRPr lang="en-US" altLang="zh-CN" dirty="0"/>
          </a:p>
          <a:p>
            <a:pPr lvl="2"/>
            <a:r>
              <a:rPr lang="zh-CN" altLang="en-US" dirty="0"/>
              <a:t>资源预留协议</a:t>
            </a:r>
            <a:r>
              <a:rPr lang="en-US" altLang="zh-CN" dirty="0"/>
              <a:t>(Resource </a:t>
            </a:r>
            <a:r>
              <a:rPr lang="en-US" altLang="zh-CN" dirty="0" err="1"/>
              <a:t>ReSerVation</a:t>
            </a:r>
            <a:r>
              <a:rPr lang="en-US" altLang="zh-CN" dirty="0"/>
              <a:t> Protocol, RSVP)</a:t>
            </a:r>
            <a:r>
              <a:rPr lang="zh-CN" altLang="en-US" dirty="0"/>
              <a:t>作为底层机制</a:t>
            </a:r>
          </a:p>
          <a:p>
            <a:pPr lvl="1"/>
            <a:r>
              <a:rPr lang="zh-CN" altLang="en-US" dirty="0"/>
              <a:t>区分服务</a:t>
            </a:r>
            <a:r>
              <a:rPr lang="en-US" altLang="zh-CN" dirty="0"/>
              <a:t>(</a:t>
            </a:r>
            <a:r>
              <a:rPr lang="en-US" altLang="zh-CN" dirty="0" err="1"/>
              <a:t>DiffServ</a:t>
            </a:r>
            <a:r>
              <a:rPr lang="en-US" altLang="zh-CN" dirty="0"/>
              <a:t>) </a:t>
            </a:r>
          </a:p>
          <a:p>
            <a:pPr lvl="2"/>
            <a:r>
              <a:rPr lang="zh-CN" altLang="en-US" dirty="0"/>
              <a:t>简单、可扩展、粗粒度</a:t>
            </a:r>
            <a:endParaRPr lang="en-US" altLang="zh-CN" dirty="0"/>
          </a:p>
          <a:p>
            <a:pPr lvl="2"/>
            <a:r>
              <a:rPr lang="zh-CN" altLang="en-US" dirty="0"/>
              <a:t>基于类的机制来分类管理聚合网络流量</a:t>
            </a:r>
            <a:endParaRPr lang="en-US" altLang="zh-CN" dirty="0"/>
          </a:p>
          <a:p>
            <a:pPr lvl="2"/>
            <a:r>
              <a:rPr lang="zh-CN" altLang="en-US" dirty="0"/>
              <a:t>针对不同的流量提供特定的 </a:t>
            </a:r>
            <a:r>
              <a:rPr lang="en-US" altLang="zh-CN" dirty="0"/>
              <a:t>QoS</a:t>
            </a:r>
            <a:r>
              <a:rPr lang="zh-CN" altLang="en-US" dirty="0"/>
              <a:t>。</a:t>
            </a:r>
          </a:p>
          <a:p>
            <a:endParaRPr lang="en-US" altLang="zh-CN" dirty="0"/>
          </a:p>
        </p:txBody>
      </p:sp>
      <p:sp>
        <p:nvSpPr>
          <p:cNvPr id="4" name="灯片编号占位符 3">
            <a:extLst>
              <a:ext uri="{FF2B5EF4-FFF2-40B4-BE49-F238E27FC236}">
                <a16:creationId xmlns:a16="http://schemas.microsoft.com/office/drawing/2014/main" id="{42788CA7-3BDE-4F80-9853-3D700ABB78C6}"/>
              </a:ext>
            </a:extLst>
          </p:cNvPr>
          <p:cNvSpPr>
            <a:spLocks noGrp="1"/>
          </p:cNvSpPr>
          <p:nvPr>
            <p:ph type="sldNum" sz="quarter" idx="10"/>
          </p:nvPr>
        </p:nvSpPr>
        <p:spPr/>
        <p:txBody>
          <a:bodyPr/>
          <a:lstStyle/>
          <a:p>
            <a:pPr>
              <a:defRPr/>
            </a:pPr>
            <a:fld id="{629B6689-283E-4246-8C3D-24F4DEB8F7A9}" type="slidenum">
              <a:rPr lang="zh-CN" altLang="en-US" smtClean="0"/>
              <a:pPr>
                <a:defRPr/>
              </a:pPr>
              <a:t>72</a:t>
            </a:fld>
            <a:endParaRPr lang="en-US" altLang="zh-CN"/>
          </a:p>
        </p:txBody>
      </p:sp>
      <p:sp>
        <p:nvSpPr>
          <p:cNvPr id="5" name="矩形 4">
            <a:extLst>
              <a:ext uri="{FF2B5EF4-FFF2-40B4-BE49-F238E27FC236}">
                <a16:creationId xmlns:a16="http://schemas.microsoft.com/office/drawing/2014/main" id="{87496785-DFBF-4EA6-9827-38C0B2E3F10D}"/>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499">
                                            <p:txEl>
                                              <p:pRg st="1" end="1"/>
                                            </p:txEl>
                                          </p:spTgt>
                                        </p:tgtEl>
                                        <p:attrNameLst>
                                          <p:attrName>style.visibility</p:attrName>
                                        </p:attrNameLst>
                                      </p:cBhvr>
                                      <p:to>
                                        <p:strVal val="visible"/>
                                      </p:to>
                                    </p:set>
                                    <p:anim calcmode="lin" valueType="num">
                                      <p:cBhvr additive="base">
                                        <p:cTn id="7" dur="5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4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499">
                                            <p:txEl>
                                              <p:pRg st="2" end="2"/>
                                            </p:txEl>
                                          </p:spTgt>
                                        </p:tgtEl>
                                        <p:attrNameLst>
                                          <p:attrName>style.visibility</p:attrName>
                                        </p:attrNameLst>
                                      </p:cBhvr>
                                      <p:to>
                                        <p:strVal val="visible"/>
                                      </p:to>
                                    </p:set>
                                    <p:anim calcmode="lin" valueType="num">
                                      <p:cBhvr additive="base">
                                        <p:cTn id="13" dur="5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4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6499">
                                            <p:txEl>
                                              <p:pRg st="3" end="3"/>
                                            </p:txEl>
                                          </p:spTgt>
                                        </p:tgtEl>
                                        <p:attrNameLst>
                                          <p:attrName>style.visibility</p:attrName>
                                        </p:attrNameLst>
                                      </p:cBhvr>
                                      <p:to>
                                        <p:strVal val="visible"/>
                                      </p:to>
                                    </p:set>
                                    <p:anim calcmode="lin" valueType="num">
                                      <p:cBhvr additive="base">
                                        <p:cTn id="19" dur="5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64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6499">
                                            <p:txEl>
                                              <p:pRg st="4" end="4"/>
                                            </p:txEl>
                                          </p:spTgt>
                                        </p:tgtEl>
                                        <p:attrNameLst>
                                          <p:attrName>style.visibility</p:attrName>
                                        </p:attrNameLst>
                                      </p:cBhvr>
                                      <p:to>
                                        <p:strVal val="visible"/>
                                      </p:to>
                                    </p:set>
                                    <p:anim calcmode="lin" valueType="num">
                                      <p:cBhvr additive="base">
                                        <p:cTn id="25" dur="5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64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6499">
                                            <p:txEl>
                                              <p:pRg st="5" end="5"/>
                                            </p:txEl>
                                          </p:spTgt>
                                        </p:tgtEl>
                                        <p:attrNameLst>
                                          <p:attrName>style.visibility</p:attrName>
                                        </p:attrNameLst>
                                      </p:cBhvr>
                                      <p:to>
                                        <p:strVal val="visible"/>
                                      </p:to>
                                    </p:set>
                                    <p:anim calcmode="lin" valueType="num">
                                      <p:cBhvr additive="base">
                                        <p:cTn id="31" dur="500" fill="hold"/>
                                        <p:tgtEl>
                                          <p:spTgt spid="10649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64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6499">
                                            <p:txEl>
                                              <p:pRg st="6" end="6"/>
                                            </p:txEl>
                                          </p:spTgt>
                                        </p:tgtEl>
                                        <p:attrNameLst>
                                          <p:attrName>style.visibility</p:attrName>
                                        </p:attrNameLst>
                                      </p:cBhvr>
                                      <p:to>
                                        <p:strVal val="visible"/>
                                      </p:to>
                                    </p:set>
                                    <p:anim calcmode="lin" valueType="num">
                                      <p:cBhvr additive="base">
                                        <p:cTn id="37" dur="500" fill="hold"/>
                                        <p:tgtEl>
                                          <p:spTgt spid="10649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64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6499">
                                            <p:txEl>
                                              <p:pRg st="7" end="7"/>
                                            </p:txEl>
                                          </p:spTgt>
                                        </p:tgtEl>
                                        <p:attrNameLst>
                                          <p:attrName>style.visibility</p:attrName>
                                        </p:attrNameLst>
                                      </p:cBhvr>
                                      <p:to>
                                        <p:strVal val="visible"/>
                                      </p:to>
                                    </p:set>
                                    <p:anim calcmode="lin" valueType="num">
                                      <p:cBhvr additive="base">
                                        <p:cTn id="43" dur="500" fill="hold"/>
                                        <p:tgtEl>
                                          <p:spTgt spid="10649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64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6499">
                                            <p:txEl>
                                              <p:pRg st="8" end="8"/>
                                            </p:txEl>
                                          </p:spTgt>
                                        </p:tgtEl>
                                        <p:attrNameLst>
                                          <p:attrName>style.visibility</p:attrName>
                                        </p:attrNameLst>
                                      </p:cBhvr>
                                      <p:to>
                                        <p:strVal val="visible"/>
                                      </p:to>
                                    </p:set>
                                    <p:anim calcmode="lin" valueType="num">
                                      <p:cBhvr additive="base">
                                        <p:cTn id="49" dur="500" fill="hold"/>
                                        <p:tgtEl>
                                          <p:spTgt spid="106499">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649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6499">
                                            <p:txEl>
                                              <p:pRg st="9" end="9"/>
                                            </p:txEl>
                                          </p:spTgt>
                                        </p:tgtEl>
                                        <p:attrNameLst>
                                          <p:attrName>style.visibility</p:attrName>
                                        </p:attrNameLst>
                                      </p:cBhvr>
                                      <p:to>
                                        <p:strVal val="visible"/>
                                      </p:to>
                                    </p:set>
                                    <p:anim calcmode="lin" valueType="num">
                                      <p:cBhvr additive="base">
                                        <p:cTn id="55" dur="500" fill="hold"/>
                                        <p:tgtEl>
                                          <p:spTgt spid="106499">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649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BE832-7640-4CF9-BDBB-5B55F1D7A2E9}"/>
              </a:ext>
            </a:extLst>
          </p:cNvPr>
          <p:cNvSpPr>
            <a:spLocks noGrp="1"/>
          </p:cNvSpPr>
          <p:nvPr>
            <p:ph type="title"/>
          </p:nvPr>
        </p:nvSpPr>
        <p:spPr/>
        <p:txBody>
          <a:bodyPr/>
          <a:lstStyle/>
          <a:p>
            <a:r>
              <a:rPr lang="zh-CN" altLang="en-US" dirty="0"/>
              <a:t>互联网的服务质量</a:t>
            </a:r>
          </a:p>
        </p:txBody>
      </p:sp>
      <p:sp>
        <p:nvSpPr>
          <p:cNvPr id="3" name="内容占位符 2">
            <a:extLst>
              <a:ext uri="{FF2B5EF4-FFF2-40B4-BE49-F238E27FC236}">
                <a16:creationId xmlns:a16="http://schemas.microsoft.com/office/drawing/2014/main" id="{9B2C98A3-0C92-443F-BB2E-16F07D7ECB7F}"/>
              </a:ext>
            </a:extLst>
          </p:cNvPr>
          <p:cNvSpPr>
            <a:spLocks noGrp="1"/>
          </p:cNvSpPr>
          <p:nvPr>
            <p:ph idx="1"/>
          </p:nvPr>
        </p:nvSpPr>
        <p:spPr/>
        <p:txBody>
          <a:bodyPr/>
          <a:lstStyle/>
          <a:p>
            <a:r>
              <a:rPr lang="zh-CN" altLang="en-US" dirty="0"/>
              <a:t>综合服务：</a:t>
            </a:r>
            <a:r>
              <a:rPr lang="en-US" altLang="zh-CN" dirty="0"/>
              <a:t>RSVP</a:t>
            </a:r>
            <a:r>
              <a:rPr lang="zh-CN" altLang="en-US" dirty="0"/>
              <a:t>是由接收方发起的、</a:t>
            </a:r>
            <a:r>
              <a:rPr lang="en-US" altLang="zh-CN" dirty="0"/>
              <a:t>RSVP</a:t>
            </a:r>
            <a:r>
              <a:rPr lang="zh-CN" altLang="en-US" dirty="0"/>
              <a:t>只创建软状态</a:t>
            </a:r>
          </a:p>
        </p:txBody>
      </p:sp>
      <p:sp>
        <p:nvSpPr>
          <p:cNvPr id="4" name="灯片编号占位符 3">
            <a:extLst>
              <a:ext uri="{FF2B5EF4-FFF2-40B4-BE49-F238E27FC236}">
                <a16:creationId xmlns:a16="http://schemas.microsoft.com/office/drawing/2014/main" id="{332FC3C5-D486-40A6-8ED9-67741BAEBD55}"/>
              </a:ext>
            </a:extLst>
          </p:cNvPr>
          <p:cNvSpPr>
            <a:spLocks noGrp="1"/>
          </p:cNvSpPr>
          <p:nvPr>
            <p:ph type="sldNum" sz="quarter" idx="12"/>
          </p:nvPr>
        </p:nvSpPr>
        <p:spPr/>
        <p:txBody>
          <a:bodyPr/>
          <a:lstStyle/>
          <a:p>
            <a:pPr>
              <a:defRPr/>
            </a:pPr>
            <a:fld id="{CC90DC6A-70E6-4473-86B2-B5F841C3144D}" type="slidenum">
              <a:rPr lang="zh-CN" altLang="en-US" smtClean="0"/>
              <a:pPr>
                <a:defRPr/>
              </a:pPr>
              <a:t>73</a:t>
            </a:fld>
            <a:endParaRPr lang="en-US" altLang="zh-CN"/>
          </a:p>
        </p:txBody>
      </p:sp>
      <p:pic>
        <p:nvPicPr>
          <p:cNvPr id="5" name="图片 4">
            <a:extLst>
              <a:ext uri="{FF2B5EF4-FFF2-40B4-BE49-F238E27FC236}">
                <a16:creationId xmlns:a16="http://schemas.microsoft.com/office/drawing/2014/main" id="{A0309833-F097-4C75-9E17-3BED7F04EBFF}"/>
              </a:ext>
            </a:extLst>
          </p:cNvPr>
          <p:cNvPicPr>
            <a:picLocks noChangeAspect="1"/>
          </p:cNvPicPr>
          <p:nvPr/>
        </p:nvPicPr>
        <p:blipFill>
          <a:blip r:embed="rId2"/>
          <a:stretch>
            <a:fillRect/>
          </a:stretch>
        </p:blipFill>
        <p:spPr>
          <a:xfrm>
            <a:off x="435027" y="3000390"/>
            <a:ext cx="4149847" cy="2727823"/>
          </a:xfrm>
          <a:prstGeom prst="rect">
            <a:avLst/>
          </a:prstGeom>
        </p:spPr>
      </p:pic>
      <p:pic>
        <p:nvPicPr>
          <p:cNvPr id="6" name="图片 5">
            <a:extLst>
              <a:ext uri="{FF2B5EF4-FFF2-40B4-BE49-F238E27FC236}">
                <a16:creationId xmlns:a16="http://schemas.microsoft.com/office/drawing/2014/main" id="{37365BC9-18E1-4AFE-AE7C-1B272D28B8A5}"/>
              </a:ext>
            </a:extLst>
          </p:cNvPr>
          <p:cNvPicPr>
            <a:picLocks noChangeAspect="1"/>
          </p:cNvPicPr>
          <p:nvPr/>
        </p:nvPicPr>
        <p:blipFill>
          <a:blip r:embed="rId3"/>
          <a:stretch>
            <a:fillRect/>
          </a:stretch>
        </p:blipFill>
        <p:spPr>
          <a:xfrm>
            <a:off x="4584874" y="2949614"/>
            <a:ext cx="4343400" cy="2829376"/>
          </a:xfrm>
          <a:prstGeom prst="rect">
            <a:avLst/>
          </a:prstGeom>
        </p:spPr>
      </p:pic>
      <p:pic>
        <p:nvPicPr>
          <p:cNvPr id="7" name="图片 6">
            <a:extLst>
              <a:ext uri="{FF2B5EF4-FFF2-40B4-BE49-F238E27FC236}">
                <a16:creationId xmlns:a16="http://schemas.microsoft.com/office/drawing/2014/main" id="{F7A82F3F-3B83-4BC1-A90D-C66DCE4A7E55}"/>
              </a:ext>
            </a:extLst>
          </p:cNvPr>
          <p:cNvPicPr>
            <a:picLocks noChangeAspect="1"/>
          </p:cNvPicPr>
          <p:nvPr/>
        </p:nvPicPr>
        <p:blipFill>
          <a:blip r:embed="rId4"/>
          <a:stretch>
            <a:fillRect/>
          </a:stretch>
        </p:blipFill>
        <p:spPr>
          <a:xfrm>
            <a:off x="544284" y="2665143"/>
            <a:ext cx="3931331" cy="309859"/>
          </a:xfrm>
          <a:prstGeom prst="rect">
            <a:avLst/>
          </a:prstGeom>
        </p:spPr>
      </p:pic>
      <p:sp>
        <p:nvSpPr>
          <p:cNvPr id="8" name="文本框 6">
            <a:extLst>
              <a:ext uri="{FF2B5EF4-FFF2-40B4-BE49-F238E27FC236}">
                <a16:creationId xmlns:a16="http://schemas.microsoft.com/office/drawing/2014/main" id="{3110892D-92D9-4312-A6FC-7FA0463294A8}"/>
              </a:ext>
            </a:extLst>
          </p:cNvPr>
          <p:cNvSpPr txBox="1">
            <a:spLocks noChangeArrowheads="1"/>
          </p:cNvSpPr>
          <p:nvPr/>
        </p:nvSpPr>
        <p:spPr bwMode="auto">
          <a:xfrm>
            <a:off x="215726" y="5809769"/>
            <a:ext cx="2819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600" dirty="0">
                <a:latin typeface="Arial" panose="020B0604020202020204" pitchFamily="34" charset="0"/>
              </a:rPr>
              <a:t>发送方发送</a:t>
            </a:r>
            <a:r>
              <a:rPr lang="en-US" altLang="zh-CN" sz="1600" dirty="0">
                <a:latin typeface="Arial" panose="020B0604020202020204" pitchFamily="34" charset="0"/>
              </a:rPr>
              <a:t>path</a:t>
            </a:r>
            <a:endParaRPr lang="zh-CN" altLang="en-US" sz="1600" dirty="0">
              <a:latin typeface="Arial" panose="020B0604020202020204" pitchFamily="34" charset="0"/>
            </a:endParaRPr>
          </a:p>
        </p:txBody>
      </p:sp>
      <p:sp>
        <p:nvSpPr>
          <p:cNvPr id="9" name="文本框 7">
            <a:extLst>
              <a:ext uri="{FF2B5EF4-FFF2-40B4-BE49-F238E27FC236}">
                <a16:creationId xmlns:a16="http://schemas.microsoft.com/office/drawing/2014/main" id="{BDE502B5-A210-43A2-9556-43E0DB2E01C4}"/>
              </a:ext>
            </a:extLst>
          </p:cNvPr>
          <p:cNvSpPr txBox="1">
            <a:spLocks noChangeArrowheads="1"/>
          </p:cNvSpPr>
          <p:nvPr/>
        </p:nvSpPr>
        <p:spPr bwMode="auto">
          <a:xfrm>
            <a:off x="2984698" y="5809769"/>
            <a:ext cx="2343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600" dirty="0">
                <a:latin typeface="Arial" panose="020B0604020202020204" pitchFamily="34" charset="0"/>
              </a:rPr>
              <a:t>R1</a:t>
            </a:r>
            <a:r>
              <a:rPr lang="zh-CN" altLang="en-US" sz="1600" dirty="0">
                <a:latin typeface="Arial" panose="020B0604020202020204" pitchFamily="34" charset="0"/>
              </a:rPr>
              <a:t>发送</a:t>
            </a:r>
            <a:r>
              <a:rPr lang="en-US" altLang="zh-CN" sz="1600" dirty="0" err="1">
                <a:latin typeface="Arial" panose="020B0604020202020204" pitchFamily="34" charset="0"/>
              </a:rPr>
              <a:t>Resv</a:t>
            </a:r>
            <a:endParaRPr lang="en-US" altLang="zh-CN" sz="1600" dirty="0">
              <a:latin typeface="Arial" panose="020B0604020202020204" pitchFamily="34" charset="0"/>
            </a:endParaRPr>
          </a:p>
        </p:txBody>
      </p:sp>
      <p:sp>
        <p:nvSpPr>
          <p:cNvPr id="10" name="文本框 7">
            <a:extLst>
              <a:ext uri="{FF2B5EF4-FFF2-40B4-BE49-F238E27FC236}">
                <a16:creationId xmlns:a16="http://schemas.microsoft.com/office/drawing/2014/main" id="{36E50354-FE9F-4F11-A699-30ABE8E8DEA9}"/>
              </a:ext>
            </a:extLst>
          </p:cNvPr>
          <p:cNvSpPr txBox="1">
            <a:spLocks noChangeArrowheads="1"/>
          </p:cNvSpPr>
          <p:nvPr/>
        </p:nvSpPr>
        <p:spPr bwMode="auto">
          <a:xfrm>
            <a:off x="4944990" y="5789100"/>
            <a:ext cx="2343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600" dirty="0">
                <a:latin typeface="Arial" panose="020B0604020202020204" pitchFamily="34" charset="0"/>
              </a:rPr>
              <a:t>R2</a:t>
            </a:r>
            <a:r>
              <a:rPr lang="zh-CN" altLang="en-US" sz="1600" dirty="0">
                <a:latin typeface="Arial" panose="020B0604020202020204" pitchFamily="34" charset="0"/>
              </a:rPr>
              <a:t>发送</a:t>
            </a:r>
            <a:r>
              <a:rPr lang="en-US" altLang="zh-CN" sz="1600" dirty="0" err="1">
                <a:latin typeface="Arial" panose="020B0604020202020204" pitchFamily="34" charset="0"/>
              </a:rPr>
              <a:t>Resv</a:t>
            </a:r>
            <a:endParaRPr lang="en-US" altLang="zh-CN" sz="1600" dirty="0">
              <a:latin typeface="Arial" panose="020B0604020202020204" pitchFamily="34" charset="0"/>
            </a:endParaRPr>
          </a:p>
        </p:txBody>
      </p:sp>
      <p:sp>
        <p:nvSpPr>
          <p:cNvPr id="11" name="文本框 7">
            <a:extLst>
              <a:ext uri="{FF2B5EF4-FFF2-40B4-BE49-F238E27FC236}">
                <a16:creationId xmlns:a16="http://schemas.microsoft.com/office/drawing/2014/main" id="{EEBD9918-E5F7-48F4-9688-8CECFA2F53BC}"/>
              </a:ext>
            </a:extLst>
          </p:cNvPr>
          <p:cNvSpPr txBox="1">
            <a:spLocks noChangeArrowheads="1"/>
          </p:cNvSpPr>
          <p:nvPr/>
        </p:nvSpPr>
        <p:spPr bwMode="auto">
          <a:xfrm>
            <a:off x="7309025" y="5751941"/>
            <a:ext cx="2343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1600" dirty="0">
                <a:latin typeface="Arial" panose="020B0604020202020204" pitchFamily="34" charset="0"/>
              </a:rPr>
              <a:t>R3</a:t>
            </a:r>
            <a:r>
              <a:rPr lang="zh-CN" altLang="en-US" sz="1600" dirty="0">
                <a:latin typeface="Arial" panose="020B0604020202020204" pitchFamily="34" charset="0"/>
              </a:rPr>
              <a:t>发送</a:t>
            </a:r>
            <a:r>
              <a:rPr lang="en-US" altLang="zh-CN" sz="1600" dirty="0" err="1">
                <a:latin typeface="Arial" panose="020B0604020202020204" pitchFamily="34" charset="0"/>
              </a:rPr>
              <a:t>Resv</a:t>
            </a:r>
            <a:endParaRPr lang="en-US" altLang="zh-CN" sz="1600" dirty="0">
              <a:latin typeface="Arial" panose="020B0604020202020204" pitchFamily="34" charset="0"/>
            </a:endParaRPr>
          </a:p>
        </p:txBody>
      </p:sp>
    </p:spTree>
    <p:extLst>
      <p:ext uri="{BB962C8B-B14F-4D97-AF65-F5344CB8AC3E}">
        <p14:creationId xmlns:p14="http://schemas.microsoft.com/office/powerpoint/2010/main" val="16897073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9A7DB-848A-4446-BDE3-C5EA1A0F3072}"/>
              </a:ext>
            </a:extLst>
          </p:cNvPr>
          <p:cNvSpPr>
            <a:spLocks noGrp="1"/>
          </p:cNvSpPr>
          <p:nvPr>
            <p:ph type="title"/>
          </p:nvPr>
        </p:nvSpPr>
        <p:spPr/>
        <p:txBody>
          <a:bodyPr/>
          <a:lstStyle/>
          <a:p>
            <a:r>
              <a:rPr lang="zh-CN" altLang="en-US" dirty="0"/>
              <a:t>互联网的服务质量</a:t>
            </a:r>
          </a:p>
        </p:txBody>
      </p:sp>
      <p:sp>
        <p:nvSpPr>
          <p:cNvPr id="3" name="内容占位符 2">
            <a:extLst>
              <a:ext uri="{FF2B5EF4-FFF2-40B4-BE49-F238E27FC236}">
                <a16:creationId xmlns:a16="http://schemas.microsoft.com/office/drawing/2014/main" id="{F6B5EE98-F877-4EC7-B327-5DAA7FFB5F2F}"/>
              </a:ext>
            </a:extLst>
          </p:cNvPr>
          <p:cNvSpPr>
            <a:spLocks noGrp="1"/>
          </p:cNvSpPr>
          <p:nvPr>
            <p:ph idx="1"/>
          </p:nvPr>
        </p:nvSpPr>
        <p:spPr>
          <a:xfrm>
            <a:off x="628650" y="1447800"/>
            <a:ext cx="7886700" cy="4351338"/>
          </a:xfrm>
        </p:spPr>
        <p:txBody>
          <a:bodyPr/>
          <a:lstStyle/>
          <a:p>
            <a:r>
              <a:rPr lang="zh-CN" altLang="en-US" dirty="0"/>
              <a:t>区分服务 </a:t>
            </a:r>
            <a:endParaRPr lang="en-US" altLang="zh-CN" dirty="0"/>
          </a:p>
          <a:p>
            <a:pPr lvl="1"/>
            <a:r>
              <a:rPr lang="zh-CN" altLang="en-US" dirty="0"/>
              <a:t>基于流量聚合和分类的原理</a:t>
            </a:r>
            <a:endParaRPr lang="en-US" altLang="zh-CN" dirty="0"/>
          </a:p>
          <a:p>
            <a:pPr lvl="1"/>
            <a:r>
              <a:rPr lang="zh-CN" altLang="en-US" dirty="0"/>
              <a:t>网络层路由器实现逐跳</a:t>
            </a:r>
            <a:r>
              <a:rPr lang="en-US" altLang="zh-CN" dirty="0"/>
              <a:t>(PHB)</a:t>
            </a:r>
            <a:r>
              <a:rPr lang="zh-CN" altLang="en-US" dirty="0"/>
              <a:t>，定义了一类流量分类相关的分组转发属性</a:t>
            </a:r>
            <a:endParaRPr lang="en-US" altLang="zh-CN" dirty="0"/>
          </a:p>
          <a:p>
            <a:pPr lvl="1"/>
            <a:r>
              <a:rPr lang="zh-CN" altLang="en-US" dirty="0"/>
              <a:t>通过定义不同的 </a:t>
            </a:r>
            <a:r>
              <a:rPr lang="en-US" altLang="zh-CN" dirty="0"/>
              <a:t>PHB </a:t>
            </a:r>
            <a:r>
              <a:rPr lang="zh-CN" altLang="en-US" dirty="0"/>
              <a:t>为不同的多媒体数据提供不同的服务</a:t>
            </a:r>
            <a:endParaRPr lang="en-US" altLang="zh-CN" dirty="0"/>
          </a:p>
          <a:p>
            <a:pPr lvl="2"/>
            <a:r>
              <a:rPr lang="zh-CN" altLang="en-US" dirty="0"/>
              <a:t>对于未压缩的音频：音频比特流根据优先级可以分成包含 </a:t>
            </a:r>
            <a:r>
              <a:rPr lang="en-US" altLang="zh-CN" dirty="0"/>
              <a:t>n </a:t>
            </a:r>
            <a:r>
              <a:rPr lang="zh-CN" altLang="en-US" dirty="0"/>
              <a:t>个样本的组，并发送</a:t>
            </a:r>
            <a:r>
              <a:rPr lang="en-US" altLang="zh-CN" dirty="0"/>
              <a:t>n</a:t>
            </a:r>
            <a:r>
              <a:rPr lang="zh-CN" altLang="en-US" dirty="0"/>
              <a:t>组中的</a:t>
            </a:r>
            <a:r>
              <a:rPr lang="en-US" altLang="zh-CN" dirty="0"/>
              <a:t>k</a:t>
            </a:r>
            <a:r>
              <a:rPr lang="zh-CN" altLang="en-US" dirty="0"/>
              <a:t>组 （</a:t>
            </a:r>
            <a:r>
              <a:rPr lang="en-US" altLang="zh-CN" dirty="0"/>
              <a:t>k ≤ n</a:t>
            </a:r>
            <a:r>
              <a:rPr lang="zh-CN" altLang="en-US" dirty="0"/>
              <a:t>） ，如果需要则要求接收方插入缺失的组</a:t>
            </a:r>
          </a:p>
          <a:p>
            <a:pPr lvl="2"/>
            <a:r>
              <a:rPr lang="zh-CN" altLang="en-US" dirty="0"/>
              <a:t>对于</a:t>
            </a:r>
            <a:r>
              <a:rPr lang="en-US" altLang="zh-CN" dirty="0"/>
              <a:t>JPEG </a:t>
            </a:r>
            <a:r>
              <a:rPr lang="zh-CN" altLang="en-US" dirty="0"/>
              <a:t>图像：对渐进式 </a:t>
            </a:r>
            <a:r>
              <a:rPr lang="en-US" altLang="zh-CN" dirty="0"/>
              <a:t>JPEG </a:t>
            </a:r>
            <a:r>
              <a:rPr lang="zh-CN" altLang="en-US" dirty="0"/>
              <a:t>中的不同扫描和分层 </a:t>
            </a:r>
            <a:r>
              <a:rPr lang="en-US" altLang="zh-CN" dirty="0"/>
              <a:t>JPEG </a:t>
            </a:r>
            <a:r>
              <a:rPr lang="zh-CN" altLang="en-US" dirty="0"/>
              <a:t>的不同分辨率可以提供不同的服务</a:t>
            </a:r>
            <a:endParaRPr lang="en-US" altLang="zh-CN" dirty="0"/>
          </a:p>
          <a:p>
            <a:pPr lvl="3"/>
            <a:r>
              <a:rPr lang="en-US" altLang="zh-CN" dirty="0"/>
              <a:t>DC</a:t>
            </a:r>
            <a:r>
              <a:rPr lang="zh-CN" altLang="en-US" dirty="0"/>
              <a:t>和前几个</a:t>
            </a:r>
            <a:r>
              <a:rPr lang="en-US" altLang="zh-CN" dirty="0"/>
              <a:t>AC</a:t>
            </a:r>
            <a:r>
              <a:rPr lang="zh-CN" altLang="en-US" dirty="0"/>
              <a:t>系数提供最佳服务</a:t>
            </a:r>
            <a:endParaRPr lang="en-US" altLang="zh-CN" dirty="0"/>
          </a:p>
          <a:p>
            <a:pPr lvl="2"/>
            <a:r>
              <a:rPr lang="zh-CN" altLang="en-US" dirty="0"/>
              <a:t>对于压缩视频：为减少播放延迟和抖动，为 </a:t>
            </a:r>
            <a:r>
              <a:rPr lang="en-US" altLang="zh-CN" dirty="0"/>
              <a:t>I </a:t>
            </a:r>
            <a:r>
              <a:rPr lang="zh-CN" altLang="en-US" dirty="0"/>
              <a:t>帧的接收和</a:t>
            </a:r>
            <a:r>
              <a:rPr lang="en-US" altLang="zh-CN" dirty="0"/>
              <a:t>B </a:t>
            </a:r>
            <a:r>
              <a:rPr lang="zh-CN" altLang="en-US" dirty="0"/>
              <a:t>帧的最低优先级提供最佳服务</a:t>
            </a:r>
          </a:p>
          <a:p>
            <a:pPr lvl="1"/>
            <a:r>
              <a:rPr lang="zh-CN" altLang="en-US" dirty="0"/>
              <a:t>相比于综合服务，区分服务细节控制更简略，因而更容易扩展</a:t>
            </a:r>
          </a:p>
          <a:p>
            <a:endParaRPr lang="zh-CN" altLang="en-US" dirty="0"/>
          </a:p>
          <a:p>
            <a:pPr lvl="1"/>
            <a:endParaRPr lang="zh-CN" altLang="en-US" dirty="0"/>
          </a:p>
          <a:p>
            <a:endParaRPr lang="zh-CN" altLang="en-US" dirty="0"/>
          </a:p>
        </p:txBody>
      </p:sp>
      <p:sp>
        <p:nvSpPr>
          <p:cNvPr id="4" name="灯片编号占位符 3">
            <a:extLst>
              <a:ext uri="{FF2B5EF4-FFF2-40B4-BE49-F238E27FC236}">
                <a16:creationId xmlns:a16="http://schemas.microsoft.com/office/drawing/2014/main" id="{56058E08-C202-4085-B19C-86D02115A57D}"/>
              </a:ext>
            </a:extLst>
          </p:cNvPr>
          <p:cNvSpPr>
            <a:spLocks noGrp="1"/>
          </p:cNvSpPr>
          <p:nvPr>
            <p:ph type="sldNum" sz="quarter" idx="12"/>
          </p:nvPr>
        </p:nvSpPr>
        <p:spPr/>
        <p:txBody>
          <a:bodyPr/>
          <a:lstStyle/>
          <a:p>
            <a:pPr>
              <a:defRPr/>
            </a:pPr>
            <a:fld id="{CC90DC6A-70E6-4473-86B2-B5F841C3144D}" type="slidenum">
              <a:rPr lang="zh-CN" altLang="en-US" smtClean="0"/>
              <a:pPr>
                <a:defRPr/>
              </a:pPr>
              <a:t>74</a:t>
            </a:fld>
            <a:endParaRPr lang="en-US" altLang="zh-CN"/>
          </a:p>
        </p:txBody>
      </p:sp>
      <p:sp>
        <p:nvSpPr>
          <p:cNvPr id="5" name="矩形 4">
            <a:extLst>
              <a:ext uri="{FF2B5EF4-FFF2-40B4-BE49-F238E27FC236}">
                <a16:creationId xmlns:a16="http://schemas.microsoft.com/office/drawing/2014/main" id="{3040133B-1A51-4BDD-825B-865FD30D42CD}"/>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4388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0B11F6D-B24B-4A30-B303-35BB96CA5F49}"/>
              </a:ext>
            </a:extLst>
          </p:cNvPr>
          <p:cNvPicPr>
            <a:picLocks noChangeAspect="1"/>
          </p:cNvPicPr>
          <p:nvPr/>
        </p:nvPicPr>
        <p:blipFill>
          <a:blip r:embed="rId2"/>
          <a:stretch>
            <a:fillRect/>
          </a:stretch>
        </p:blipFill>
        <p:spPr>
          <a:xfrm>
            <a:off x="4419600" y="1724216"/>
            <a:ext cx="4337116" cy="3656036"/>
          </a:xfrm>
          <a:prstGeom prst="rect">
            <a:avLst/>
          </a:prstGeom>
        </p:spPr>
      </p:pic>
      <p:sp>
        <p:nvSpPr>
          <p:cNvPr id="2" name="标题 1">
            <a:extLst>
              <a:ext uri="{FF2B5EF4-FFF2-40B4-BE49-F238E27FC236}">
                <a16:creationId xmlns:a16="http://schemas.microsoft.com/office/drawing/2014/main" id="{53171D6A-FAFB-4AD7-900A-BCA8C623BCBE}"/>
              </a:ext>
            </a:extLst>
          </p:cNvPr>
          <p:cNvSpPr>
            <a:spLocks noGrp="1"/>
          </p:cNvSpPr>
          <p:nvPr>
            <p:ph type="title"/>
          </p:nvPr>
        </p:nvSpPr>
        <p:spPr/>
        <p:txBody>
          <a:bodyPr/>
          <a:lstStyle/>
          <a:p>
            <a:r>
              <a:rPr lang="zh-CN" altLang="en-US" dirty="0"/>
              <a:t>速率控制和缓冲区管理</a:t>
            </a:r>
          </a:p>
        </p:txBody>
      </p:sp>
      <p:sp>
        <p:nvSpPr>
          <p:cNvPr id="3" name="内容占位符 2">
            <a:extLst>
              <a:ext uri="{FF2B5EF4-FFF2-40B4-BE49-F238E27FC236}">
                <a16:creationId xmlns:a16="http://schemas.microsoft.com/office/drawing/2014/main" id="{AE116500-1D0B-426E-8FAF-E2965086E2C1}"/>
              </a:ext>
            </a:extLst>
          </p:cNvPr>
          <p:cNvSpPr>
            <a:spLocks noGrp="1"/>
          </p:cNvSpPr>
          <p:nvPr>
            <p:ph idx="1"/>
          </p:nvPr>
        </p:nvSpPr>
        <p:spPr>
          <a:xfrm>
            <a:off x="628650" y="1825625"/>
            <a:ext cx="4476750" cy="4351338"/>
          </a:xfrm>
        </p:spPr>
        <p:txBody>
          <a:bodyPr/>
          <a:lstStyle/>
          <a:p>
            <a:r>
              <a:rPr lang="zh-CN" altLang="en-US" dirty="0"/>
              <a:t>使用缓冲区的原因</a:t>
            </a:r>
            <a:endParaRPr lang="en-US" altLang="zh-CN" dirty="0"/>
          </a:p>
          <a:p>
            <a:pPr lvl="1"/>
            <a:r>
              <a:rPr lang="zh-CN" altLang="en-US" dirty="0"/>
              <a:t>综合服务和区分服务使用有限</a:t>
            </a:r>
            <a:endParaRPr lang="en-US" altLang="zh-CN" dirty="0"/>
          </a:p>
          <a:p>
            <a:pPr lvl="1"/>
            <a:r>
              <a:rPr lang="zh-CN" altLang="en-US" dirty="0"/>
              <a:t>速率波动</a:t>
            </a:r>
            <a:endParaRPr lang="en-US" altLang="zh-CN" dirty="0"/>
          </a:p>
          <a:p>
            <a:pPr lvl="2"/>
            <a:r>
              <a:rPr lang="zh-CN" altLang="en-US" dirty="0"/>
              <a:t>恒定位率编码</a:t>
            </a:r>
            <a:r>
              <a:rPr lang="en-US" altLang="zh-CN" dirty="0"/>
              <a:t>CBR</a:t>
            </a:r>
          </a:p>
          <a:p>
            <a:pPr lvl="2"/>
            <a:r>
              <a:rPr lang="zh-CN" altLang="en-US" dirty="0"/>
              <a:t>可变位率编码</a:t>
            </a:r>
            <a:r>
              <a:rPr lang="en-US" altLang="zh-CN" dirty="0"/>
              <a:t>VBR</a:t>
            </a:r>
          </a:p>
          <a:p>
            <a:r>
              <a:rPr lang="zh-CN" altLang="en-US" dirty="0"/>
              <a:t>缓冲区</a:t>
            </a:r>
            <a:endParaRPr lang="en-US" altLang="zh-CN" dirty="0"/>
          </a:p>
          <a:p>
            <a:pPr lvl="1"/>
            <a:r>
              <a:rPr lang="zh-CN" altLang="en-US" dirty="0"/>
              <a:t>使用缓冲区策略来应对速率波动以及可变位率</a:t>
            </a:r>
            <a:endParaRPr lang="en-US" altLang="zh-CN" dirty="0"/>
          </a:p>
          <a:p>
            <a:pPr lvl="2"/>
            <a:endParaRPr lang="zh-CN" altLang="en-US" dirty="0"/>
          </a:p>
        </p:txBody>
      </p:sp>
      <p:sp>
        <p:nvSpPr>
          <p:cNvPr id="4" name="灯片编号占位符 3">
            <a:extLst>
              <a:ext uri="{FF2B5EF4-FFF2-40B4-BE49-F238E27FC236}">
                <a16:creationId xmlns:a16="http://schemas.microsoft.com/office/drawing/2014/main" id="{18619FED-9A99-43F9-89B6-033B982225C1}"/>
              </a:ext>
            </a:extLst>
          </p:cNvPr>
          <p:cNvSpPr>
            <a:spLocks noGrp="1"/>
          </p:cNvSpPr>
          <p:nvPr>
            <p:ph type="sldNum" sz="quarter" idx="12"/>
          </p:nvPr>
        </p:nvSpPr>
        <p:spPr/>
        <p:txBody>
          <a:bodyPr/>
          <a:lstStyle/>
          <a:p>
            <a:pPr>
              <a:defRPr/>
            </a:pPr>
            <a:fld id="{CC90DC6A-70E6-4473-86B2-B5F841C3144D}" type="slidenum">
              <a:rPr lang="zh-CN" altLang="en-US" smtClean="0"/>
              <a:pPr>
                <a:defRPr/>
              </a:pPr>
              <a:t>75</a:t>
            </a:fld>
            <a:endParaRPr lang="en-US" altLang="zh-CN"/>
          </a:p>
        </p:txBody>
      </p:sp>
      <p:sp>
        <p:nvSpPr>
          <p:cNvPr id="6" name="矩形 5">
            <a:extLst>
              <a:ext uri="{FF2B5EF4-FFF2-40B4-BE49-F238E27FC236}">
                <a16:creationId xmlns:a16="http://schemas.microsoft.com/office/drawing/2014/main" id="{68904A62-8B3C-414D-B624-913B472BD734}"/>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7258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FBF59F3C-1226-41C1-B89D-821465B41CC0}"/>
              </a:ext>
            </a:extLst>
          </p:cNvPr>
          <p:cNvSpPr>
            <a:spLocks noGrp="1"/>
          </p:cNvSpPr>
          <p:nvPr>
            <p:ph type="title"/>
          </p:nvPr>
        </p:nvSpPr>
        <p:spPr/>
        <p:txBody>
          <a:bodyPr/>
          <a:lstStyle/>
          <a:p>
            <a:r>
              <a:rPr lang="zh-CN" altLang="en-US"/>
              <a:t>多媒体传输对网络的要求</a:t>
            </a:r>
          </a:p>
        </p:txBody>
      </p:sp>
      <p:sp>
        <p:nvSpPr>
          <p:cNvPr id="118787" name="内容占位符 2">
            <a:extLst>
              <a:ext uri="{FF2B5EF4-FFF2-40B4-BE49-F238E27FC236}">
                <a16:creationId xmlns:a16="http://schemas.microsoft.com/office/drawing/2014/main" id="{3923B31E-F6F7-4F26-B999-C0F577E4434E}"/>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7B4A05A2-E449-41E0-A2C2-7CD9823FE0FC}"/>
              </a:ext>
            </a:extLst>
          </p:cNvPr>
          <p:cNvSpPr>
            <a:spLocks noGrp="1"/>
          </p:cNvSpPr>
          <p:nvPr>
            <p:ph type="sldNum" sz="quarter" idx="10"/>
          </p:nvPr>
        </p:nvSpPr>
        <p:spPr/>
        <p:txBody>
          <a:bodyPr/>
          <a:lstStyle/>
          <a:p>
            <a:pPr>
              <a:defRPr/>
            </a:pPr>
            <a:fld id="{869EDCA9-68BF-4542-A9A7-E6E4EA8E9580}" type="slidenum">
              <a:rPr lang="zh-CN" altLang="en-US" smtClean="0"/>
              <a:pPr>
                <a:defRPr/>
              </a:pPr>
              <a:t>76</a:t>
            </a:fld>
            <a:endParaRPr lang="en-US" altLang="zh-CN"/>
          </a:p>
        </p:txBody>
      </p:sp>
      <p:pic>
        <p:nvPicPr>
          <p:cNvPr id="118789" name="图片 4">
            <a:extLst>
              <a:ext uri="{FF2B5EF4-FFF2-40B4-BE49-F238E27FC236}">
                <a16:creationId xmlns:a16="http://schemas.microsoft.com/office/drawing/2014/main" id="{A69A4A57-647A-4C20-91D3-CFCFE0FD2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3900"/>
            <a:ext cx="9144000" cy="401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0" name="文本框 1">
            <a:extLst>
              <a:ext uri="{FF2B5EF4-FFF2-40B4-BE49-F238E27FC236}">
                <a16:creationId xmlns:a16="http://schemas.microsoft.com/office/drawing/2014/main" id="{D8F5977F-49FD-44FF-BA47-B29DDAC9685A}"/>
              </a:ext>
            </a:extLst>
          </p:cNvPr>
          <p:cNvSpPr txBox="1">
            <a:spLocks noChangeArrowheads="1"/>
          </p:cNvSpPr>
          <p:nvPr/>
        </p:nvSpPr>
        <p:spPr bwMode="auto">
          <a:xfrm>
            <a:off x="2438400" y="6627813"/>
            <a:ext cx="4476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000">
                <a:latin typeface="Arial" panose="020B0604020202020204" pitchFamily="34" charset="0"/>
              </a:rPr>
              <a:t>来自北邮王海婴等学堂在线课程</a:t>
            </a:r>
            <a:r>
              <a:rPr lang="en-US" altLang="zh-CN" sz="1000">
                <a:latin typeface="Arial" panose="020B0604020202020204" pitchFamily="34" charset="0"/>
              </a:rPr>
              <a:t>《</a:t>
            </a:r>
            <a:r>
              <a:rPr lang="zh-CN" altLang="en-US" sz="1000">
                <a:latin typeface="Arial" panose="020B0604020202020204" pitchFamily="34" charset="0"/>
              </a:rPr>
              <a:t>多媒体技术基础</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530C224-B0AF-48D1-B24F-3C1986B5169F}"/>
              </a:ext>
            </a:extLst>
          </p:cNvPr>
          <p:cNvSpPr>
            <a:spLocks noGrp="1"/>
          </p:cNvSpPr>
          <p:nvPr>
            <p:ph type="title"/>
          </p:nvPr>
        </p:nvSpPr>
        <p:spPr/>
        <p:txBody>
          <a:bodyPr/>
          <a:lstStyle/>
          <a:p>
            <a:pPr eaLnBrk="1" hangingPunct="1"/>
            <a:r>
              <a:rPr lang="zh-CN" altLang="en-US"/>
              <a:t>目录 </a:t>
            </a:r>
          </a:p>
        </p:txBody>
      </p:sp>
      <p:sp>
        <p:nvSpPr>
          <p:cNvPr id="21507" name="Rectangle 16">
            <a:extLst>
              <a:ext uri="{FF2B5EF4-FFF2-40B4-BE49-F238E27FC236}">
                <a16:creationId xmlns:a16="http://schemas.microsoft.com/office/drawing/2014/main" id="{8D54CEAB-4609-41D3-A7D6-C898FE945DB4}"/>
              </a:ext>
            </a:extLst>
          </p:cNvPr>
          <p:cNvSpPr>
            <a:spLocks noGrp="1"/>
          </p:cNvSpPr>
          <p:nvPr>
            <p:ph idx="1"/>
          </p:nvPr>
        </p:nvSpPr>
        <p:spPr/>
        <p:txBody>
          <a:bodyPr/>
          <a:lstStyle/>
          <a:p>
            <a:pPr marL="514350" indent="-514350">
              <a:lnSpc>
                <a:spcPct val="80000"/>
              </a:lnSpc>
              <a:buFont typeface="Wingdings" panose="05000000000000000000" pitchFamily="2" charset="2"/>
              <a:buAutoNum type="arabicPeriod"/>
            </a:pPr>
            <a:r>
              <a:rPr lang="zh-CN" altLang="en-US" sz="3200" dirty="0"/>
              <a:t>互联网技术与协议</a:t>
            </a:r>
            <a:endParaRPr lang="en-US" altLang="zh-CN" sz="3200" dirty="0"/>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zh-CN" altLang="en-US" sz="3200" dirty="0"/>
              <a:t>多媒体通信的服务质量</a:t>
            </a:r>
            <a:endParaRPr lang="en-US" altLang="zh-CN" sz="3200" dirty="0"/>
          </a:p>
          <a:p>
            <a:pPr marL="514350" indent="-514350">
              <a:lnSpc>
                <a:spcPct val="80000"/>
              </a:lnSpc>
              <a:buFont typeface="Wingdings" panose="05000000000000000000" pitchFamily="2" charset="2"/>
              <a:buAutoNum type="arabicPeriod"/>
            </a:pPr>
            <a:endParaRPr lang="en-US" altLang="zh-CN" sz="3200" dirty="0"/>
          </a:p>
          <a:p>
            <a:pPr marL="514350" indent="-514350">
              <a:lnSpc>
                <a:spcPct val="80000"/>
              </a:lnSpc>
              <a:buFont typeface="Wingdings" panose="05000000000000000000" pitchFamily="2" charset="2"/>
              <a:buAutoNum type="arabicPeriod"/>
            </a:pPr>
            <a:r>
              <a:rPr lang="zh-CN" altLang="en-US" sz="3200" dirty="0">
                <a:solidFill>
                  <a:srgbClr val="C00000"/>
                </a:solidFill>
              </a:rPr>
              <a:t>多媒体传输与交互协议</a:t>
            </a:r>
            <a:endParaRPr lang="en-US" altLang="zh-CN" sz="3200" dirty="0">
              <a:solidFill>
                <a:srgbClr val="C00000"/>
              </a:solidFill>
            </a:endParaRPr>
          </a:p>
          <a:p>
            <a:pPr marL="514350" indent="-514350">
              <a:lnSpc>
                <a:spcPct val="80000"/>
              </a:lnSpc>
              <a:buFont typeface="Wingdings" panose="05000000000000000000" pitchFamily="2" charset="2"/>
              <a:buAutoNum type="arabicPeriod"/>
            </a:pPr>
            <a:endParaRPr lang="en-US" altLang="zh-CN" sz="3200" dirty="0"/>
          </a:p>
        </p:txBody>
      </p:sp>
      <p:sp>
        <p:nvSpPr>
          <p:cNvPr id="21508" name="灯片编号占位符 6">
            <a:extLst>
              <a:ext uri="{FF2B5EF4-FFF2-40B4-BE49-F238E27FC236}">
                <a16:creationId xmlns:a16="http://schemas.microsoft.com/office/drawing/2014/main" id="{069E0B5C-04A8-45EF-B71C-B3596F87A31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7007E5D-D8D7-4BB9-BEE9-3715B8369A84}" type="slidenum">
              <a:rPr lang="en-US" altLang="zh-CN" sz="1400" smtClean="0">
                <a:latin typeface="Tahoma" panose="020B0604030504040204" pitchFamily="34" charset="0"/>
                <a:cs typeface="楷体_GB2312" pitchFamily="49" charset="-122"/>
              </a:rPr>
              <a:pPr>
                <a:lnSpc>
                  <a:spcPct val="100000"/>
                </a:lnSpc>
                <a:spcBef>
                  <a:spcPct val="0"/>
                </a:spcBef>
                <a:buFontTx/>
                <a:buNone/>
              </a:pPr>
              <a:t>77</a:t>
            </a:fld>
            <a:r>
              <a:rPr lang="en-US" altLang="zh-CN" sz="1400">
                <a:latin typeface="Tahoma" panose="020B0604030504040204" pitchFamily="34" charset="0"/>
                <a:cs typeface="楷体_GB2312" pitchFamily="49" charset="-122"/>
              </a:rPr>
              <a:t>/53</a:t>
            </a:r>
          </a:p>
        </p:txBody>
      </p:sp>
    </p:spTree>
    <p:extLst>
      <p:ext uri="{BB962C8B-B14F-4D97-AF65-F5344CB8AC3E}">
        <p14:creationId xmlns:p14="http://schemas.microsoft.com/office/powerpoint/2010/main" val="4087395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936C4-144D-402B-A3A0-FF887C4C38D6}"/>
              </a:ext>
            </a:extLst>
          </p:cNvPr>
          <p:cNvSpPr>
            <a:spLocks noGrp="1"/>
          </p:cNvSpPr>
          <p:nvPr>
            <p:ph type="title"/>
          </p:nvPr>
        </p:nvSpPr>
        <p:spPr/>
        <p:txBody>
          <a:bodyPr/>
          <a:lstStyle/>
          <a:p>
            <a:r>
              <a:rPr lang="zh-CN" altLang="en-US" dirty="0"/>
              <a:t>多媒体传输协议</a:t>
            </a:r>
          </a:p>
        </p:txBody>
      </p:sp>
      <p:sp>
        <p:nvSpPr>
          <p:cNvPr id="3" name="内容占位符 2">
            <a:extLst>
              <a:ext uri="{FF2B5EF4-FFF2-40B4-BE49-F238E27FC236}">
                <a16:creationId xmlns:a16="http://schemas.microsoft.com/office/drawing/2014/main" id="{3E7D131C-B0BD-44A1-8653-30D3A6628617}"/>
              </a:ext>
            </a:extLst>
          </p:cNvPr>
          <p:cNvSpPr>
            <a:spLocks noGrp="1"/>
          </p:cNvSpPr>
          <p:nvPr>
            <p:ph idx="1"/>
          </p:nvPr>
        </p:nvSpPr>
        <p:spPr/>
        <p:txBody>
          <a:bodyPr/>
          <a:lstStyle/>
          <a:p>
            <a:r>
              <a:rPr lang="zh-CN" altLang="en-US" dirty="0"/>
              <a:t>超文本传输协议</a:t>
            </a:r>
            <a:r>
              <a:rPr lang="en-US" altLang="zh-CN" dirty="0"/>
              <a:t>(HTTP)</a:t>
            </a:r>
          </a:p>
          <a:p>
            <a:pPr lvl="1"/>
            <a:r>
              <a:rPr lang="zh-CN" altLang="en-US" dirty="0"/>
              <a:t>由</a:t>
            </a:r>
            <a:r>
              <a:rPr lang="en-US" altLang="zh-CN" dirty="0"/>
              <a:t>IETF</a:t>
            </a:r>
            <a:r>
              <a:rPr lang="zh-CN" altLang="en-US" dirty="0"/>
              <a:t>和</a:t>
            </a:r>
            <a:r>
              <a:rPr lang="en-US" altLang="zh-CN" dirty="0"/>
              <a:t>W3C</a:t>
            </a:r>
            <a:r>
              <a:rPr lang="zh-CN" altLang="en-US" dirty="0"/>
              <a:t>共同发布</a:t>
            </a:r>
            <a:endParaRPr lang="en-US" altLang="zh-CN" dirty="0"/>
          </a:p>
          <a:p>
            <a:pPr lvl="1"/>
            <a:r>
              <a:rPr lang="zh-CN" altLang="en-US" dirty="0"/>
              <a:t>为</a:t>
            </a:r>
            <a:r>
              <a:rPr lang="en-US" altLang="zh-CN" dirty="0"/>
              <a:t>Web</a:t>
            </a:r>
            <a:r>
              <a:rPr lang="zh-CN" altLang="en-US" dirty="0"/>
              <a:t>内容而设计</a:t>
            </a:r>
            <a:endParaRPr lang="en-US" altLang="zh-CN" dirty="0"/>
          </a:p>
          <a:p>
            <a:pPr lvl="1"/>
            <a:r>
              <a:rPr lang="en-US" altLang="zh-CN" dirty="0"/>
              <a:t>“</a:t>
            </a:r>
            <a:r>
              <a:rPr lang="zh-CN" altLang="en-US" dirty="0"/>
              <a:t>无状态</a:t>
            </a:r>
            <a:r>
              <a:rPr lang="en-US" altLang="zh-CN" dirty="0"/>
              <a:t>”</a:t>
            </a:r>
            <a:r>
              <a:rPr lang="zh-CN" altLang="en-US" dirty="0"/>
              <a:t>请求</a:t>
            </a:r>
            <a:r>
              <a:rPr lang="en-US" altLang="zh-CN" dirty="0"/>
              <a:t>/</a:t>
            </a:r>
            <a:r>
              <a:rPr lang="zh-CN" altLang="en-US" dirty="0"/>
              <a:t>响应协议</a:t>
            </a:r>
            <a:endParaRPr lang="en-US" altLang="zh-CN" dirty="0"/>
          </a:p>
          <a:p>
            <a:pPr lvl="1"/>
            <a:r>
              <a:rPr lang="zh-CN" altLang="en-US" dirty="0"/>
              <a:t>统一资源标识符</a:t>
            </a:r>
            <a:r>
              <a:rPr lang="en-US" altLang="zh-CN" dirty="0"/>
              <a:t>(URL)</a:t>
            </a:r>
          </a:p>
          <a:p>
            <a:pPr lvl="1"/>
            <a:r>
              <a:rPr lang="zh-CN" altLang="en-US" dirty="0"/>
              <a:t>建立在</a:t>
            </a:r>
            <a:r>
              <a:rPr lang="en-US" altLang="zh-CN" dirty="0"/>
              <a:t>TCP</a:t>
            </a:r>
            <a:r>
              <a:rPr lang="zh-CN" altLang="en-US" dirty="0"/>
              <a:t>之上</a:t>
            </a:r>
            <a:endParaRPr lang="en-US" altLang="zh-CN" dirty="0"/>
          </a:p>
          <a:p>
            <a:endParaRPr lang="zh-CN" altLang="en-US" dirty="0"/>
          </a:p>
        </p:txBody>
      </p:sp>
      <p:sp>
        <p:nvSpPr>
          <p:cNvPr id="4" name="灯片编号占位符 3">
            <a:extLst>
              <a:ext uri="{FF2B5EF4-FFF2-40B4-BE49-F238E27FC236}">
                <a16:creationId xmlns:a16="http://schemas.microsoft.com/office/drawing/2014/main" id="{D660349E-9DB4-417E-9FC8-E2DB32145F00}"/>
              </a:ext>
            </a:extLst>
          </p:cNvPr>
          <p:cNvSpPr>
            <a:spLocks noGrp="1"/>
          </p:cNvSpPr>
          <p:nvPr>
            <p:ph type="sldNum" sz="quarter" idx="12"/>
          </p:nvPr>
        </p:nvSpPr>
        <p:spPr/>
        <p:txBody>
          <a:bodyPr/>
          <a:lstStyle/>
          <a:p>
            <a:pPr>
              <a:defRPr/>
            </a:pPr>
            <a:fld id="{CC90DC6A-70E6-4473-86B2-B5F841C3144D}" type="slidenum">
              <a:rPr lang="zh-CN" altLang="en-US" smtClean="0"/>
              <a:pPr>
                <a:defRPr/>
              </a:pPr>
              <a:t>78</a:t>
            </a:fld>
            <a:endParaRPr lang="en-US" altLang="zh-CN"/>
          </a:p>
        </p:txBody>
      </p:sp>
      <p:pic>
        <p:nvPicPr>
          <p:cNvPr id="5" name="图片 4">
            <a:extLst>
              <a:ext uri="{FF2B5EF4-FFF2-40B4-BE49-F238E27FC236}">
                <a16:creationId xmlns:a16="http://schemas.microsoft.com/office/drawing/2014/main" id="{DF923D0F-4918-47F2-8FE9-F103E4D0AE83}"/>
              </a:ext>
            </a:extLst>
          </p:cNvPr>
          <p:cNvPicPr>
            <a:picLocks noChangeAspect="1"/>
          </p:cNvPicPr>
          <p:nvPr/>
        </p:nvPicPr>
        <p:blipFill>
          <a:blip r:embed="rId2"/>
          <a:stretch>
            <a:fillRect/>
          </a:stretch>
        </p:blipFill>
        <p:spPr>
          <a:xfrm>
            <a:off x="4572000" y="1870075"/>
            <a:ext cx="4181506" cy="3409975"/>
          </a:xfrm>
          <a:prstGeom prst="rect">
            <a:avLst/>
          </a:prstGeom>
        </p:spPr>
      </p:pic>
      <p:sp>
        <p:nvSpPr>
          <p:cNvPr id="6" name="矩形 5">
            <a:extLst>
              <a:ext uri="{FF2B5EF4-FFF2-40B4-BE49-F238E27FC236}">
                <a16:creationId xmlns:a16="http://schemas.microsoft.com/office/drawing/2014/main" id="{38A21433-0A8C-4055-BB42-7F4178FC92A7}"/>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40750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3806CCD-BBDF-4C46-B355-26C687E77262}"/>
              </a:ext>
            </a:extLst>
          </p:cNvPr>
          <p:cNvPicPr>
            <a:picLocks noChangeAspect="1"/>
          </p:cNvPicPr>
          <p:nvPr/>
        </p:nvPicPr>
        <p:blipFill>
          <a:blip r:embed="rId2"/>
          <a:stretch>
            <a:fillRect/>
          </a:stretch>
        </p:blipFill>
        <p:spPr>
          <a:xfrm>
            <a:off x="5011227" y="1658595"/>
            <a:ext cx="4106000" cy="2468562"/>
          </a:xfrm>
          <a:prstGeom prst="rect">
            <a:avLst/>
          </a:prstGeom>
        </p:spPr>
      </p:pic>
      <p:sp>
        <p:nvSpPr>
          <p:cNvPr id="2" name="标题 1">
            <a:extLst>
              <a:ext uri="{FF2B5EF4-FFF2-40B4-BE49-F238E27FC236}">
                <a16:creationId xmlns:a16="http://schemas.microsoft.com/office/drawing/2014/main" id="{43084DA7-B089-49D5-9406-23C1E556CF81}"/>
              </a:ext>
            </a:extLst>
          </p:cNvPr>
          <p:cNvSpPr>
            <a:spLocks noGrp="1"/>
          </p:cNvSpPr>
          <p:nvPr>
            <p:ph type="title"/>
          </p:nvPr>
        </p:nvSpPr>
        <p:spPr/>
        <p:txBody>
          <a:bodyPr/>
          <a:lstStyle/>
          <a:p>
            <a:r>
              <a:rPr lang="zh-CN" altLang="en-US" dirty="0"/>
              <a:t>多媒体传输协议</a:t>
            </a:r>
          </a:p>
        </p:txBody>
      </p:sp>
      <p:sp>
        <p:nvSpPr>
          <p:cNvPr id="3" name="内容占位符 2">
            <a:extLst>
              <a:ext uri="{FF2B5EF4-FFF2-40B4-BE49-F238E27FC236}">
                <a16:creationId xmlns:a16="http://schemas.microsoft.com/office/drawing/2014/main" id="{9E9733E6-C22B-42EF-B98E-2677793A134E}"/>
              </a:ext>
            </a:extLst>
          </p:cNvPr>
          <p:cNvSpPr>
            <a:spLocks noGrp="1"/>
          </p:cNvSpPr>
          <p:nvPr>
            <p:ph idx="1"/>
          </p:nvPr>
        </p:nvSpPr>
        <p:spPr>
          <a:xfrm>
            <a:off x="628650" y="1825625"/>
            <a:ext cx="4552950" cy="4351338"/>
          </a:xfrm>
        </p:spPr>
        <p:txBody>
          <a:bodyPr/>
          <a:lstStyle/>
          <a:p>
            <a:r>
              <a:rPr lang="zh-CN" altLang="en-US" dirty="0"/>
              <a:t>实时传输协议</a:t>
            </a:r>
            <a:r>
              <a:rPr lang="en-US" altLang="zh-CN" dirty="0"/>
              <a:t>(RTP)</a:t>
            </a:r>
          </a:p>
          <a:p>
            <a:pPr lvl="1"/>
            <a:r>
              <a:rPr lang="en-US" altLang="zh-CN" dirty="0"/>
              <a:t>Real-time Transport Protocol</a:t>
            </a:r>
          </a:p>
          <a:p>
            <a:pPr lvl="1"/>
            <a:r>
              <a:rPr lang="zh-CN" altLang="en-US" dirty="0"/>
              <a:t>为多媒体实时数据传输而设计的</a:t>
            </a:r>
            <a:endParaRPr lang="en-US" altLang="zh-CN" dirty="0"/>
          </a:p>
          <a:p>
            <a:pPr lvl="1"/>
            <a:r>
              <a:rPr lang="zh-CN" altLang="en-US" dirty="0"/>
              <a:t>遵循两个关键原则</a:t>
            </a:r>
            <a:endParaRPr lang="en-US" altLang="zh-CN" dirty="0"/>
          </a:p>
          <a:p>
            <a:pPr lvl="2"/>
            <a:r>
              <a:rPr lang="zh-CN" altLang="en-US" dirty="0"/>
              <a:t>应用层组帧</a:t>
            </a:r>
            <a:endParaRPr lang="en-US" altLang="zh-CN" dirty="0"/>
          </a:p>
          <a:p>
            <a:pPr lvl="2"/>
            <a:r>
              <a:rPr lang="zh-CN" altLang="en-US" dirty="0"/>
              <a:t>集成层处理</a:t>
            </a:r>
            <a:endParaRPr lang="en-US" altLang="zh-CN" dirty="0"/>
          </a:p>
          <a:p>
            <a:pPr lvl="1"/>
            <a:r>
              <a:rPr lang="en-US" altLang="zh-CN" dirty="0"/>
              <a:t>RTP</a:t>
            </a:r>
            <a:r>
              <a:rPr lang="zh-CN" altLang="en-US" dirty="0"/>
              <a:t>运行在</a:t>
            </a:r>
            <a:r>
              <a:rPr lang="en-US" altLang="zh-CN" dirty="0"/>
              <a:t>UDP</a:t>
            </a:r>
            <a:r>
              <a:rPr lang="zh-CN" altLang="en-US" dirty="0"/>
              <a:t>之上，通过创建时间戳和排序机制来保证顺序</a:t>
            </a:r>
            <a:endParaRPr lang="en-US" altLang="zh-CN" dirty="0"/>
          </a:p>
          <a:p>
            <a:pPr lvl="2"/>
            <a:r>
              <a:rPr lang="zh-CN" altLang="en-US" dirty="0"/>
              <a:t>时间戳</a:t>
            </a:r>
            <a:endParaRPr lang="en-US" altLang="zh-CN" dirty="0"/>
          </a:p>
          <a:p>
            <a:pPr lvl="2"/>
            <a:r>
              <a:rPr lang="zh-CN" altLang="en-US" dirty="0"/>
              <a:t>排序机制</a:t>
            </a:r>
          </a:p>
        </p:txBody>
      </p:sp>
      <p:sp>
        <p:nvSpPr>
          <p:cNvPr id="4" name="灯片编号占位符 3">
            <a:extLst>
              <a:ext uri="{FF2B5EF4-FFF2-40B4-BE49-F238E27FC236}">
                <a16:creationId xmlns:a16="http://schemas.microsoft.com/office/drawing/2014/main" id="{39265870-3BF4-4B9E-BF2B-F0EBAC980CFB}"/>
              </a:ext>
            </a:extLst>
          </p:cNvPr>
          <p:cNvSpPr>
            <a:spLocks noGrp="1"/>
          </p:cNvSpPr>
          <p:nvPr>
            <p:ph type="sldNum" sz="quarter" idx="12"/>
          </p:nvPr>
        </p:nvSpPr>
        <p:spPr/>
        <p:txBody>
          <a:bodyPr/>
          <a:lstStyle/>
          <a:p>
            <a:pPr>
              <a:defRPr/>
            </a:pPr>
            <a:fld id="{CC90DC6A-70E6-4473-86B2-B5F841C3144D}" type="slidenum">
              <a:rPr lang="zh-CN" altLang="en-US" smtClean="0"/>
              <a:pPr>
                <a:defRPr/>
              </a:pPr>
              <a:t>79</a:t>
            </a:fld>
            <a:endParaRPr lang="en-US" altLang="zh-CN"/>
          </a:p>
        </p:txBody>
      </p:sp>
      <p:sp>
        <p:nvSpPr>
          <p:cNvPr id="6" name="矩形 5">
            <a:extLst>
              <a:ext uri="{FF2B5EF4-FFF2-40B4-BE49-F238E27FC236}">
                <a16:creationId xmlns:a16="http://schemas.microsoft.com/office/drawing/2014/main" id="{2E7E765C-BB09-46EE-9EBD-1F67572619A1}"/>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54141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3E13850-F2D9-4C06-BD05-03CE18415FE3}"/>
              </a:ext>
            </a:extLst>
          </p:cNvPr>
          <p:cNvSpPr>
            <a:spLocks noGrp="1"/>
          </p:cNvSpPr>
          <p:nvPr>
            <p:ph type="title"/>
          </p:nvPr>
        </p:nvSpPr>
        <p:spPr/>
        <p:txBody>
          <a:bodyPr/>
          <a:lstStyle/>
          <a:p>
            <a:pPr eaLnBrk="1" hangingPunct="1"/>
            <a:r>
              <a:rPr lang="en-US" altLang="zh-CN"/>
              <a:t>17.1 </a:t>
            </a:r>
            <a:r>
              <a:rPr lang="zh-CN" altLang="en-US"/>
              <a:t>计算机通信网络</a:t>
            </a:r>
            <a:endParaRPr lang="en-US" altLang="zh-CN"/>
          </a:p>
        </p:txBody>
      </p:sp>
      <p:sp>
        <p:nvSpPr>
          <p:cNvPr id="30723" name="Rectangle 5">
            <a:extLst>
              <a:ext uri="{FF2B5EF4-FFF2-40B4-BE49-F238E27FC236}">
                <a16:creationId xmlns:a16="http://schemas.microsoft.com/office/drawing/2014/main" id="{5DA6175B-4432-4FCF-9D48-C16848E65E52}"/>
              </a:ext>
            </a:extLst>
          </p:cNvPr>
          <p:cNvSpPr>
            <a:spLocks noChangeArrowheads="1"/>
          </p:cNvSpPr>
          <p:nvPr/>
        </p:nvSpPr>
        <p:spPr bwMode="auto">
          <a:xfrm>
            <a:off x="0" y="2547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zh-CN" altLang="en-US" sz="2000">
              <a:latin typeface="Times New Roman" panose="02020603050405020304" pitchFamily="18" charset="0"/>
              <a:ea typeface="楷体_GB2312" pitchFamily="49" charset="-122"/>
            </a:endParaRPr>
          </a:p>
        </p:txBody>
      </p:sp>
      <p:graphicFrame>
        <p:nvGraphicFramePr>
          <p:cNvPr id="30724" name="Object 4">
            <a:extLst>
              <a:ext uri="{FF2B5EF4-FFF2-40B4-BE49-F238E27FC236}">
                <a16:creationId xmlns:a16="http://schemas.microsoft.com/office/drawing/2014/main" id="{D3D99AE0-DDF6-4FAF-82A9-CF98E1278E5A}"/>
              </a:ext>
            </a:extLst>
          </p:cNvPr>
          <p:cNvGraphicFramePr>
            <a:graphicFrameLocks noChangeAspect="1"/>
          </p:cNvGraphicFramePr>
          <p:nvPr/>
        </p:nvGraphicFramePr>
        <p:xfrm>
          <a:off x="1108075" y="1447800"/>
          <a:ext cx="6858000" cy="4768850"/>
        </p:xfrm>
        <a:graphic>
          <a:graphicData uri="http://schemas.openxmlformats.org/presentationml/2006/ole">
            <mc:AlternateContent xmlns:mc="http://schemas.openxmlformats.org/markup-compatibility/2006">
              <mc:Choice xmlns:v="urn:schemas-microsoft-com:vml" Requires="v">
                <p:oleObj spid="_x0000_s1043" name="Visio" r:id="rId4" imgW="7891577" imgH="5486400" progId="Visio.Drawing.11">
                  <p:embed/>
                </p:oleObj>
              </mc:Choice>
              <mc:Fallback>
                <p:oleObj name="Visio" r:id="rId4" imgW="7891577" imgH="5486400" progId="Visio.Drawing.11">
                  <p:embed/>
                  <p:pic>
                    <p:nvPicPr>
                      <p:cNvPr id="30724" name="Object 4">
                        <a:extLst>
                          <a:ext uri="{FF2B5EF4-FFF2-40B4-BE49-F238E27FC236}">
                            <a16:creationId xmlns:a16="http://schemas.microsoft.com/office/drawing/2014/main" id="{D3D99AE0-DDF6-4FAF-82A9-CF98E1278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075" y="1447800"/>
                        <a:ext cx="685800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5" name="矩形 1">
            <a:extLst>
              <a:ext uri="{FF2B5EF4-FFF2-40B4-BE49-F238E27FC236}">
                <a16:creationId xmlns:a16="http://schemas.microsoft.com/office/drawing/2014/main" id="{D101E7B4-275B-4603-91B8-5BA4007603E7}"/>
              </a:ext>
            </a:extLst>
          </p:cNvPr>
          <p:cNvSpPr>
            <a:spLocks noChangeArrowheads="1"/>
          </p:cNvSpPr>
          <p:nvPr/>
        </p:nvSpPr>
        <p:spPr bwMode="auto">
          <a:xfrm>
            <a:off x="1031875" y="6149975"/>
            <a:ext cx="7010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2">
              <a:lnSpc>
                <a:spcPct val="100000"/>
              </a:lnSpc>
              <a:spcBef>
                <a:spcPct val="0"/>
              </a:spcBef>
              <a:buFontTx/>
              <a:buNone/>
            </a:pPr>
            <a:r>
              <a:rPr lang="zh-CN" altLang="en-US">
                <a:latin typeface="Times New Roman" panose="02020603050405020304" pitchFamily="18" charset="0"/>
                <a:ea typeface="楷体_GB2312" pitchFamily="49" charset="-122"/>
              </a:rPr>
              <a:t>网关</a:t>
            </a:r>
            <a:r>
              <a:rPr lang="en-US" altLang="zh-CN">
                <a:latin typeface="Times New Roman" panose="02020603050405020304" pitchFamily="18" charset="0"/>
                <a:ea typeface="楷体_GB2312" pitchFamily="49" charset="-122"/>
              </a:rPr>
              <a:t>(gateway)</a:t>
            </a:r>
            <a:r>
              <a:rPr lang="zh-CN" altLang="en-US">
                <a:latin typeface="Times New Roman" panose="02020603050405020304" pitchFamily="18" charset="0"/>
                <a:ea typeface="楷体_GB2312" pitchFamily="49" charset="-122"/>
              </a:rPr>
              <a:t>：连接多个物理网络的计算机，用于管理和选择数据传输的路径，实际上是指路由器。</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85DC7-A993-4BF7-824A-94047C33703D}"/>
              </a:ext>
            </a:extLst>
          </p:cNvPr>
          <p:cNvSpPr>
            <a:spLocks noGrp="1"/>
          </p:cNvSpPr>
          <p:nvPr>
            <p:ph type="title"/>
          </p:nvPr>
        </p:nvSpPr>
        <p:spPr/>
        <p:txBody>
          <a:bodyPr/>
          <a:lstStyle/>
          <a:p>
            <a:r>
              <a:rPr lang="zh-CN" altLang="en-US" dirty="0"/>
              <a:t>多媒体传输协议</a:t>
            </a:r>
          </a:p>
        </p:txBody>
      </p:sp>
      <p:sp>
        <p:nvSpPr>
          <p:cNvPr id="3" name="内容占位符 2">
            <a:extLst>
              <a:ext uri="{FF2B5EF4-FFF2-40B4-BE49-F238E27FC236}">
                <a16:creationId xmlns:a16="http://schemas.microsoft.com/office/drawing/2014/main" id="{E8CB223E-7395-4ECC-B297-97C07B4DA20A}"/>
              </a:ext>
            </a:extLst>
          </p:cNvPr>
          <p:cNvSpPr>
            <a:spLocks noGrp="1"/>
          </p:cNvSpPr>
          <p:nvPr>
            <p:ph idx="1"/>
          </p:nvPr>
        </p:nvSpPr>
        <p:spPr>
          <a:xfrm>
            <a:off x="473160" y="1463307"/>
            <a:ext cx="5472903" cy="4351338"/>
          </a:xfrm>
        </p:spPr>
        <p:txBody>
          <a:bodyPr/>
          <a:lstStyle/>
          <a:p>
            <a:r>
              <a:rPr lang="en-US" altLang="zh-CN" dirty="0"/>
              <a:t>RTP</a:t>
            </a:r>
            <a:r>
              <a:rPr lang="zh-CN" altLang="en-US" dirty="0"/>
              <a:t>控制协议（</a:t>
            </a:r>
            <a:r>
              <a:rPr lang="en-US" altLang="zh-CN" dirty="0"/>
              <a:t>RTCP</a:t>
            </a:r>
            <a:r>
              <a:rPr lang="zh-CN" altLang="en-US" dirty="0"/>
              <a:t>）</a:t>
            </a:r>
            <a:endParaRPr lang="en-US" altLang="zh-CN" dirty="0"/>
          </a:p>
          <a:p>
            <a:pPr lvl="1"/>
            <a:r>
              <a:rPr lang="en-US" altLang="zh-CN" dirty="0"/>
              <a:t>RTCP: RTP Control Protocol</a:t>
            </a:r>
          </a:p>
          <a:p>
            <a:pPr lvl="1"/>
            <a:r>
              <a:rPr lang="en-US" altLang="zh-CN" dirty="0"/>
              <a:t>RTCP</a:t>
            </a:r>
            <a:r>
              <a:rPr lang="zh-CN" altLang="en-US" dirty="0"/>
              <a:t>提供一系列典型报告</a:t>
            </a:r>
            <a:endParaRPr lang="en-US" altLang="zh-CN" dirty="0"/>
          </a:p>
          <a:p>
            <a:pPr lvl="2"/>
            <a:r>
              <a:rPr lang="zh-CN" altLang="en-US" b="1" dirty="0"/>
              <a:t>接送方报告（</a:t>
            </a:r>
            <a:r>
              <a:rPr lang="en-US" altLang="zh-CN" b="1" dirty="0"/>
              <a:t>RR</a:t>
            </a:r>
            <a:r>
              <a:rPr lang="zh-CN" altLang="en-US" b="1" dirty="0"/>
              <a:t>）</a:t>
            </a:r>
            <a:r>
              <a:rPr lang="zh-CN" altLang="en-US" dirty="0"/>
              <a:t>提供质量反馈</a:t>
            </a:r>
            <a:endParaRPr lang="en-US" altLang="zh-CN" dirty="0"/>
          </a:p>
          <a:p>
            <a:pPr lvl="2"/>
            <a:r>
              <a:rPr lang="zh-CN" altLang="en-US" b="1" dirty="0"/>
              <a:t>发送方报告（</a:t>
            </a:r>
            <a:r>
              <a:rPr lang="en-US" altLang="zh-CN" b="1" dirty="0"/>
              <a:t>SR</a:t>
            </a:r>
            <a:r>
              <a:rPr lang="zh-CN" altLang="en-US" b="1" dirty="0"/>
              <a:t>）</a:t>
            </a:r>
            <a:r>
              <a:rPr lang="zh-CN" altLang="en-US" dirty="0"/>
              <a:t>提供有关</a:t>
            </a:r>
            <a:r>
              <a:rPr lang="en-US" altLang="zh-CN" dirty="0"/>
              <a:t>RR</a:t>
            </a:r>
            <a:r>
              <a:rPr lang="zh-CN" altLang="en-US" dirty="0"/>
              <a:t>的接收、发送的数据包</a:t>
            </a:r>
            <a:r>
              <a:rPr lang="en-US" altLang="zh-CN" dirty="0"/>
              <a:t>/</a:t>
            </a:r>
            <a:r>
              <a:rPr lang="zh-CN" altLang="en-US" dirty="0"/>
              <a:t>字节数等信息</a:t>
            </a:r>
            <a:endParaRPr lang="en-US" altLang="zh-CN" dirty="0"/>
          </a:p>
          <a:p>
            <a:pPr lvl="2"/>
            <a:r>
              <a:rPr lang="zh-CN" altLang="en-US" b="1" dirty="0"/>
              <a:t>源描述（</a:t>
            </a:r>
            <a:r>
              <a:rPr lang="en-US" altLang="zh-CN" b="1" dirty="0"/>
              <a:t>SDES</a:t>
            </a:r>
            <a:r>
              <a:rPr lang="zh-CN" altLang="en-US" b="1" dirty="0"/>
              <a:t>）</a:t>
            </a:r>
            <a:r>
              <a:rPr lang="zh-CN" altLang="en-US" dirty="0"/>
              <a:t>提供有关源的信息</a:t>
            </a:r>
            <a:endParaRPr lang="en-US" altLang="zh-CN" dirty="0"/>
          </a:p>
          <a:p>
            <a:pPr lvl="2"/>
            <a:r>
              <a:rPr lang="zh-CN" altLang="en-US" b="1" dirty="0"/>
              <a:t>再会</a:t>
            </a:r>
            <a:r>
              <a:rPr lang="zh-CN" altLang="en-US" dirty="0"/>
              <a:t>表示参与接受</a:t>
            </a:r>
            <a:endParaRPr lang="en-US" altLang="zh-CN" dirty="0"/>
          </a:p>
          <a:p>
            <a:pPr lvl="2"/>
            <a:r>
              <a:rPr lang="zh-CN" altLang="en-US" b="1" dirty="0"/>
              <a:t>待定应用程序的功能（</a:t>
            </a:r>
            <a:r>
              <a:rPr lang="en-US" altLang="zh-CN" b="1" dirty="0"/>
              <a:t>APP</a:t>
            </a:r>
            <a:r>
              <a:rPr lang="zh-CN" altLang="en-US" b="1" dirty="0"/>
              <a:t>）</a:t>
            </a:r>
            <a:r>
              <a:rPr lang="zh-CN" altLang="en-US" dirty="0"/>
              <a:t>提供了新功能的未来扩展</a:t>
            </a:r>
            <a:endParaRPr lang="en-US" altLang="zh-CN" dirty="0"/>
          </a:p>
          <a:p>
            <a:r>
              <a:rPr lang="zh-CN" altLang="en-US" dirty="0"/>
              <a:t>实时流协议（</a:t>
            </a:r>
            <a:r>
              <a:rPr lang="en-US" altLang="zh-CN" dirty="0"/>
              <a:t>RTSP</a:t>
            </a:r>
            <a:r>
              <a:rPr lang="zh-CN" altLang="en-US" dirty="0"/>
              <a:t>）</a:t>
            </a:r>
            <a:endParaRPr lang="en-US" altLang="zh-CN" dirty="0"/>
          </a:p>
          <a:p>
            <a:pPr lvl="1"/>
            <a:r>
              <a:rPr lang="en-US" altLang="zh-CN" dirty="0"/>
              <a:t>RTSP: Real Time Streaming Protocol</a:t>
            </a:r>
          </a:p>
          <a:p>
            <a:pPr lvl="1"/>
            <a:r>
              <a:rPr lang="zh-CN" altLang="en-US" dirty="0"/>
              <a:t>在端点之间建立和控制媒体会话</a:t>
            </a:r>
            <a:endParaRPr lang="en-US" altLang="zh-CN" dirty="0"/>
          </a:p>
          <a:p>
            <a:endParaRPr lang="zh-CN" altLang="en-US" dirty="0"/>
          </a:p>
        </p:txBody>
      </p:sp>
      <p:sp>
        <p:nvSpPr>
          <p:cNvPr id="4" name="灯片编号占位符 3">
            <a:extLst>
              <a:ext uri="{FF2B5EF4-FFF2-40B4-BE49-F238E27FC236}">
                <a16:creationId xmlns:a16="http://schemas.microsoft.com/office/drawing/2014/main" id="{B73702FD-0944-4521-993E-66526E1503B6}"/>
              </a:ext>
            </a:extLst>
          </p:cNvPr>
          <p:cNvSpPr>
            <a:spLocks noGrp="1"/>
          </p:cNvSpPr>
          <p:nvPr>
            <p:ph type="sldNum" sz="quarter" idx="12"/>
          </p:nvPr>
        </p:nvSpPr>
        <p:spPr/>
        <p:txBody>
          <a:bodyPr/>
          <a:lstStyle/>
          <a:p>
            <a:pPr>
              <a:defRPr/>
            </a:pPr>
            <a:fld id="{CC90DC6A-70E6-4473-86B2-B5F841C3144D}" type="slidenum">
              <a:rPr lang="zh-CN" altLang="en-US" smtClean="0"/>
              <a:pPr>
                <a:defRPr/>
              </a:pPr>
              <a:t>80</a:t>
            </a:fld>
            <a:endParaRPr lang="en-US" altLang="zh-CN"/>
          </a:p>
        </p:txBody>
      </p:sp>
      <p:pic>
        <p:nvPicPr>
          <p:cNvPr id="5" name="图片 4">
            <a:extLst>
              <a:ext uri="{FF2B5EF4-FFF2-40B4-BE49-F238E27FC236}">
                <a16:creationId xmlns:a16="http://schemas.microsoft.com/office/drawing/2014/main" id="{22AC02D2-944C-4627-AEDC-1DD2F31EBBD9}"/>
              </a:ext>
            </a:extLst>
          </p:cNvPr>
          <p:cNvPicPr>
            <a:picLocks noChangeAspect="1"/>
          </p:cNvPicPr>
          <p:nvPr/>
        </p:nvPicPr>
        <p:blipFill>
          <a:blip r:embed="rId2"/>
          <a:stretch>
            <a:fillRect/>
          </a:stretch>
        </p:blipFill>
        <p:spPr>
          <a:xfrm>
            <a:off x="5946063" y="1632439"/>
            <a:ext cx="3081174" cy="3593122"/>
          </a:xfrm>
          <a:prstGeom prst="rect">
            <a:avLst/>
          </a:prstGeom>
        </p:spPr>
      </p:pic>
      <p:sp>
        <p:nvSpPr>
          <p:cNvPr id="6" name="矩形 5">
            <a:extLst>
              <a:ext uri="{FF2B5EF4-FFF2-40B4-BE49-F238E27FC236}">
                <a16:creationId xmlns:a16="http://schemas.microsoft.com/office/drawing/2014/main" id="{E296F909-9E64-4C64-B067-D4747DE007DF}"/>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96050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C5DD0-E2E4-4DAF-B9BF-5F17137D571A}"/>
              </a:ext>
            </a:extLst>
          </p:cNvPr>
          <p:cNvSpPr>
            <a:spLocks noGrp="1"/>
          </p:cNvSpPr>
          <p:nvPr>
            <p:ph type="title"/>
          </p:nvPr>
        </p:nvSpPr>
        <p:spPr/>
        <p:txBody>
          <a:bodyPr/>
          <a:lstStyle/>
          <a:p>
            <a:r>
              <a:rPr lang="zh-CN" altLang="en-US" dirty="0"/>
              <a:t>案例研究：网络电话</a:t>
            </a:r>
          </a:p>
        </p:txBody>
      </p:sp>
      <p:sp>
        <p:nvSpPr>
          <p:cNvPr id="3" name="内容占位符 2">
            <a:extLst>
              <a:ext uri="{FF2B5EF4-FFF2-40B4-BE49-F238E27FC236}">
                <a16:creationId xmlns:a16="http://schemas.microsoft.com/office/drawing/2014/main" id="{197743EA-56D1-4D03-8423-857B6B2853DF}"/>
              </a:ext>
            </a:extLst>
          </p:cNvPr>
          <p:cNvSpPr>
            <a:spLocks noGrp="1"/>
          </p:cNvSpPr>
          <p:nvPr>
            <p:ph idx="1"/>
          </p:nvPr>
        </p:nvSpPr>
        <p:spPr>
          <a:xfrm>
            <a:off x="628650" y="1825625"/>
            <a:ext cx="4781550" cy="4351338"/>
          </a:xfrm>
        </p:spPr>
        <p:txBody>
          <a:bodyPr/>
          <a:lstStyle/>
          <a:p>
            <a:r>
              <a:rPr lang="en-US" altLang="zh-CN" dirty="0"/>
              <a:t>RTP</a:t>
            </a:r>
            <a:r>
              <a:rPr lang="zh-CN" altLang="en-US" dirty="0"/>
              <a:t>和控制协议</a:t>
            </a:r>
            <a:r>
              <a:rPr lang="en-US" altLang="zh-CN" dirty="0"/>
              <a:t>RTCP</a:t>
            </a:r>
            <a:r>
              <a:rPr lang="zh-CN" altLang="en-US" dirty="0"/>
              <a:t>支持网络电话中实时音频和视频的传输</a:t>
            </a:r>
            <a:endParaRPr lang="en-US" altLang="zh-CN" dirty="0"/>
          </a:p>
          <a:p>
            <a:r>
              <a:rPr lang="zh-CN" altLang="en-US" dirty="0"/>
              <a:t>流媒体由</a:t>
            </a:r>
            <a:r>
              <a:rPr lang="en-US" altLang="zh-CN" dirty="0"/>
              <a:t>RTSP</a:t>
            </a:r>
            <a:r>
              <a:rPr lang="zh-CN" altLang="en-US" dirty="0"/>
              <a:t>处理</a:t>
            </a:r>
            <a:endParaRPr lang="en-US" altLang="zh-CN" dirty="0"/>
          </a:p>
          <a:p>
            <a:r>
              <a:rPr lang="zh-CN" altLang="en-US" dirty="0"/>
              <a:t>互联网资源预留有</a:t>
            </a:r>
            <a:r>
              <a:rPr lang="en-US" altLang="zh-CN" dirty="0"/>
              <a:t>RSVP</a:t>
            </a:r>
            <a:r>
              <a:rPr lang="zh-CN" altLang="en-US" dirty="0"/>
              <a:t>处理</a:t>
            </a:r>
            <a:endParaRPr lang="en-US" altLang="zh-CN" dirty="0"/>
          </a:p>
          <a:p>
            <a:r>
              <a:rPr lang="zh-CN" altLang="en-US" dirty="0"/>
              <a:t>应用场景</a:t>
            </a:r>
            <a:endParaRPr lang="en-US" altLang="zh-CN" dirty="0"/>
          </a:p>
          <a:p>
            <a:pPr lvl="1"/>
            <a:r>
              <a:rPr lang="en-US" altLang="zh-CN" dirty="0"/>
              <a:t>Skype</a:t>
            </a:r>
            <a:r>
              <a:rPr lang="zh-CN" altLang="en-US" dirty="0"/>
              <a:t>、微信电话等</a:t>
            </a:r>
          </a:p>
        </p:txBody>
      </p:sp>
      <p:sp>
        <p:nvSpPr>
          <p:cNvPr id="4" name="灯片编号占位符 3">
            <a:extLst>
              <a:ext uri="{FF2B5EF4-FFF2-40B4-BE49-F238E27FC236}">
                <a16:creationId xmlns:a16="http://schemas.microsoft.com/office/drawing/2014/main" id="{91CFBF07-3804-4619-8394-8B0137BA0205}"/>
              </a:ext>
            </a:extLst>
          </p:cNvPr>
          <p:cNvSpPr>
            <a:spLocks noGrp="1"/>
          </p:cNvSpPr>
          <p:nvPr>
            <p:ph type="sldNum" sz="quarter" idx="12"/>
          </p:nvPr>
        </p:nvSpPr>
        <p:spPr/>
        <p:txBody>
          <a:bodyPr/>
          <a:lstStyle/>
          <a:p>
            <a:pPr>
              <a:defRPr/>
            </a:pPr>
            <a:fld id="{CC90DC6A-70E6-4473-86B2-B5F841C3144D}" type="slidenum">
              <a:rPr lang="zh-CN" altLang="en-US" smtClean="0"/>
              <a:pPr>
                <a:defRPr/>
              </a:pPr>
              <a:t>81</a:t>
            </a:fld>
            <a:endParaRPr lang="en-US" altLang="zh-CN"/>
          </a:p>
        </p:txBody>
      </p:sp>
      <p:pic>
        <p:nvPicPr>
          <p:cNvPr id="5" name="图片 4">
            <a:extLst>
              <a:ext uri="{FF2B5EF4-FFF2-40B4-BE49-F238E27FC236}">
                <a16:creationId xmlns:a16="http://schemas.microsoft.com/office/drawing/2014/main" id="{F37C4431-08AC-4829-9499-3BE8306C617E}"/>
              </a:ext>
            </a:extLst>
          </p:cNvPr>
          <p:cNvPicPr>
            <a:picLocks noChangeAspect="1"/>
          </p:cNvPicPr>
          <p:nvPr/>
        </p:nvPicPr>
        <p:blipFill>
          <a:blip r:embed="rId2"/>
          <a:stretch>
            <a:fillRect/>
          </a:stretch>
        </p:blipFill>
        <p:spPr>
          <a:xfrm>
            <a:off x="5619729" y="1825625"/>
            <a:ext cx="2895621" cy="2462231"/>
          </a:xfrm>
          <a:prstGeom prst="rect">
            <a:avLst/>
          </a:prstGeom>
        </p:spPr>
      </p:pic>
      <p:pic>
        <p:nvPicPr>
          <p:cNvPr id="6" name="图片 5">
            <a:extLst>
              <a:ext uri="{FF2B5EF4-FFF2-40B4-BE49-F238E27FC236}">
                <a16:creationId xmlns:a16="http://schemas.microsoft.com/office/drawing/2014/main" id="{9980AA80-FCD1-4B91-9FC8-367DD675AEAB}"/>
              </a:ext>
            </a:extLst>
          </p:cNvPr>
          <p:cNvPicPr>
            <a:picLocks noChangeAspect="1"/>
          </p:cNvPicPr>
          <p:nvPr/>
        </p:nvPicPr>
        <p:blipFill>
          <a:blip r:embed="rId3"/>
          <a:stretch>
            <a:fillRect/>
          </a:stretch>
        </p:blipFill>
        <p:spPr>
          <a:xfrm>
            <a:off x="6629400" y="785016"/>
            <a:ext cx="661992" cy="485779"/>
          </a:xfrm>
          <a:prstGeom prst="rect">
            <a:avLst/>
          </a:prstGeom>
        </p:spPr>
      </p:pic>
      <p:pic>
        <p:nvPicPr>
          <p:cNvPr id="7" name="图片 6">
            <a:extLst>
              <a:ext uri="{FF2B5EF4-FFF2-40B4-BE49-F238E27FC236}">
                <a16:creationId xmlns:a16="http://schemas.microsoft.com/office/drawing/2014/main" id="{AE54F8EF-EC16-4CE5-9BE7-D0BD4A46E4A1}"/>
              </a:ext>
            </a:extLst>
          </p:cNvPr>
          <p:cNvPicPr>
            <a:picLocks noChangeAspect="1"/>
          </p:cNvPicPr>
          <p:nvPr/>
        </p:nvPicPr>
        <p:blipFill>
          <a:blip r:embed="rId4"/>
          <a:stretch>
            <a:fillRect/>
          </a:stretch>
        </p:blipFill>
        <p:spPr>
          <a:xfrm>
            <a:off x="5807862" y="4422793"/>
            <a:ext cx="2305067" cy="309565"/>
          </a:xfrm>
          <a:prstGeom prst="rect">
            <a:avLst/>
          </a:prstGeom>
        </p:spPr>
      </p:pic>
      <p:sp>
        <p:nvSpPr>
          <p:cNvPr id="8" name="矩形 7">
            <a:extLst>
              <a:ext uri="{FF2B5EF4-FFF2-40B4-BE49-F238E27FC236}">
                <a16:creationId xmlns:a16="http://schemas.microsoft.com/office/drawing/2014/main" id="{B829291B-0E32-44A3-86B9-7631C6CEAABD}"/>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37858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9FDE0-62DD-4AD3-8194-69D97270882A}"/>
              </a:ext>
            </a:extLst>
          </p:cNvPr>
          <p:cNvSpPr>
            <a:spLocks noGrp="1"/>
          </p:cNvSpPr>
          <p:nvPr>
            <p:ph type="title"/>
          </p:nvPr>
        </p:nvSpPr>
        <p:spPr/>
        <p:txBody>
          <a:bodyPr/>
          <a:lstStyle/>
          <a:p>
            <a:r>
              <a:rPr lang="zh-CN" altLang="en-US" dirty="0"/>
              <a:t>案例研究：网络电话</a:t>
            </a:r>
          </a:p>
        </p:txBody>
      </p:sp>
      <p:sp>
        <p:nvSpPr>
          <p:cNvPr id="3" name="内容占位符 2">
            <a:extLst>
              <a:ext uri="{FF2B5EF4-FFF2-40B4-BE49-F238E27FC236}">
                <a16:creationId xmlns:a16="http://schemas.microsoft.com/office/drawing/2014/main" id="{AC8CB5AC-A8E1-446D-9E35-15F315B0AB04}"/>
              </a:ext>
            </a:extLst>
          </p:cNvPr>
          <p:cNvSpPr>
            <a:spLocks noGrp="1"/>
          </p:cNvSpPr>
          <p:nvPr>
            <p:ph idx="1"/>
          </p:nvPr>
        </p:nvSpPr>
        <p:spPr>
          <a:xfrm>
            <a:off x="628650" y="1600200"/>
            <a:ext cx="7886700" cy="4351338"/>
          </a:xfrm>
        </p:spPr>
        <p:txBody>
          <a:bodyPr/>
          <a:lstStyle/>
          <a:p>
            <a:r>
              <a:rPr lang="zh-CN" altLang="en-US" dirty="0"/>
              <a:t>信令协议</a:t>
            </a:r>
            <a:endParaRPr lang="en-US" altLang="zh-CN" dirty="0"/>
          </a:p>
          <a:p>
            <a:pPr lvl="1"/>
            <a:r>
              <a:rPr lang="zh-CN" altLang="en-US" dirty="0"/>
              <a:t>通过网络电话接受呼叫，取决于被叫方当前的位置、能力、可用性和通信需求，这就需要先进的信令协议</a:t>
            </a:r>
            <a:endParaRPr lang="en-US" altLang="zh-CN" dirty="0"/>
          </a:p>
          <a:p>
            <a:pPr marL="914400" lvl="2" indent="0">
              <a:buNone/>
            </a:pPr>
            <a:endParaRPr lang="zh-CN" altLang="en-US" dirty="0"/>
          </a:p>
        </p:txBody>
      </p:sp>
      <p:sp>
        <p:nvSpPr>
          <p:cNvPr id="4" name="灯片编号占位符 3">
            <a:extLst>
              <a:ext uri="{FF2B5EF4-FFF2-40B4-BE49-F238E27FC236}">
                <a16:creationId xmlns:a16="http://schemas.microsoft.com/office/drawing/2014/main" id="{9FD92EF3-4F6E-447D-90AA-758EF8EE12D3}"/>
              </a:ext>
            </a:extLst>
          </p:cNvPr>
          <p:cNvSpPr>
            <a:spLocks noGrp="1"/>
          </p:cNvSpPr>
          <p:nvPr>
            <p:ph type="sldNum" sz="quarter" idx="12"/>
          </p:nvPr>
        </p:nvSpPr>
        <p:spPr/>
        <p:txBody>
          <a:bodyPr/>
          <a:lstStyle/>
          <a:p>
            <a:pPr>
              <a:defRPr/>
            </a:pPr>
            <a:fld id="{CC90DC6A-70E6-4473-86B2-B5F841C3144D}" type="slidenum">
              <a:rPr lang="zh-CN" altLang="en-US" smtClean="0"/>
              <a:pPr>
                <a:defRPr/>
              </a:pPr>
              <a:t>82</a:t>
            </a:fld>
            <a:endParaRPr lang="en-US" altLang="zh-CN"/>
          </a:p>
        </p:txBody>
      </p:sp>
      <p:sp>
        <p:nvSpPr>
          <p:cNvPr id="5" name="内容占位符 2">
            <a:extLst>
              <a:ext uri="{FF2B5EF4-FFF2-40B4-BE49-F238E27FC236}">
                <a16:creationId xmlns:a16="http://schemas.microsoft.com/office/drawing/2014/main" id="{349EBBE3-2B9C-4169-8777-030919653B99}"/>
              </a:ext>
            </a:extLst>
          </p:cNvPr>
          <p:cNvSpPr txBox="1">
            <a:spLocks/>
          </p:cNvSpPr>
          <p:nvPr/>
        </p:nvSpPr>
        <p:spPr bwMode="auto">
          <a:xfrm>
            <a:off x="628650" y="3124200"/>
            <a:ext cx="3810026"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Clr>
                <a:srgbClr val="C00000"/>
              </a:buClr>
              <a:buFont typeface="Wingdings" panose="05000000000000000000" pitchFamily="2" charset="2"/>
              <a:buChar char="§"/>
              <a:defRPr sz="2800" kern="1200">
                <a:solidFill>
                  <a:schemeClr val="tx1"/>
                </a:solidFill>
                <a:latin typeface="+mn-lt"/>
                <a:ea typeface="+mn-ea"/>
                <a:cs typeface="+mn-cs"/>
              </a:defRPr>
            </a:lvl1pPr>
            <a:lvl2pPr marL="800100" indent="-342900" algn="l" rtl="0" eaLnBrk="0" fontAlgn="base" hangingPunct="0">
              <a:lnSpc>
                <a:spcPct val="90000"/>
              </a:lnSpc>
              <a:spcBef>
                <a:spcPts val="500"/>
              </a:spcBef>
              <a:spcAft>
                <a:spcPct val="0"/>
              </a:spcAft>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Clr>
                <a:srgbClr val="C00000"/>
              </a:buClr>
              <a:buFont typeface="Wingdings" panose="05000000000000000000" pitchFamily="2" charset="2"/>
              <a:buChar char="Ø"/>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H.323</a:t>
            </a:r>
            <a:r>
              <a:rPr lang="zh-CN" altLang="en-US" dirty="0"/>
              <a:t>协议</a:t>
            </a:r>
            <a:endParaRPr lang="en-US" altLang="zh-CN" dirty="0"/>
          </a:p>
          <a:p>
            <a:pPr lvl="1"/>
            <a:r>
              <a:rPr lang="zh-CN" altLang="en-US" dirty="0"/>
              <a:t>基于分组的多媒体通信服务标准</a:t>
            </a:r>
            <a:endParaRPr lang="en-US" altLang="zh-CN" dirty="0"/>
          </a:p>
          <a:p>
            <a:pPr lvl="1"/>
            <a:r>
              <a:rPr lang="en-US" altLang="zh-CN" dirty="0"/>
              <a:t>H.323</a:t>
            </a:r>
            <a:r>
              <a:rPr lang="zh-CN" altLang="en-US" dirty="0"/>
              <a:t>信令过程分为两个阶段</a:t>
            </a:r>
            <a:endParaRPr lang="en-US" altLang="zh-CN" dirty="0"/>
          </a:p>
          <a:p>
            <a:pPr lvl="2"/>
            <a:r>
              <a:rPr lang="zh-CN" altLang="en-US" dirty="0"/>
              <a:t>呼叫建立</a:t>
            </a:r>
            <a:endParaRPr lang="en-US" altLang="zh-CN" dirty="0"/>
          </a:p>
          <a:p>
            <a:pPr lvl="2"/>
            <a:r>
              <a:rPr lang="zh-CN" altLang="en-US" dirty="0"/>
              <a:t>能力交换</a:t>
            </a:r>
            <a:endParaRPr lang="en-US" altLang="zh-CN" dirty="0"/>
          </a:p>
          <a:p>
            <a:pPr lvl="1"/>
            <a:r>
              <a:rPr lang="zh-CN" altLang="en-US" dirty="0"/>
              <a:t>为音频提供强制支持，为数据和视频提供可选支持</a:t>
            </a:r>
            <a:endParaRPr lang="en-US" altLang="zh-CN" dirty="0"/>
          </a:p>
        </p:txBody>
      </p:sp>
      <p:sp>
        <p:nvSpPr>
          <p:cNvPr id="6" name="内容占位符 2">
            <a:extLst>
              <a:ext uri="{FF2B5EF4-FFF2-40B4-BE49-F238E27FC236}">
                <a16:creationId xmlns:a16="http://schemas.microsoft.com/office/drawing/2014/main" id="{27E1A326-CC53-4C95-9240-DBF28EF6D50D}"/>
              </a:ext>
            </a:extLst>
          </p:cNvPr>
          <p:cNvSpPr txBox="1">
            <a:spLocks/>
          </p:cNvSpPr>
          <p:nvPr/>
        </p:nvSpPr>
        <p:spPr bwMode="auto">
          <a:xfrm>
            <a:off x="4705326" y="3140765"/>
            <a:ext cx="3810026"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Clr>
                <a:srgbClr val="C00000"/>
              </a:buClr>
              <a:buFont typeface="Wingdings" panose="05000000000000000000" pitchFamily="2" charset="2"/>
              <a:buChar char="§"/>
              <a:defRPr sz="2800" kern="1200">
                <a:solidFill>
                  <a:schemeClr val="tx1"/>
                </a:solidFill>
                <a:latin typeface="+mn-lt"/>
                <a:ea typeface="+mn-ea"/>
                <a:cs typeface="+mn-cs"/>
              </a:defRPr>
            </a:lvl1pPr>
            <a:lvl2pPr marL="800100" indent="-342900" algn="l" rtl="0" eaLnBrk="0" fontAlgn="base" hangingPunct="0">
              <a:lnSpc>
                <a:spcPct val="90000"/>
              </a:lnSpc>
              <a:spcBef>
                <a:spcPts val="500"/>
              </a:spcBef>
              <a:spcAft>
                <a:spcPct val="0"/>
              </a:spcAft>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Clr>
                <a:srgbClr val="C00000"/>
              </a:buClr>
              <a:buFont typeface="Wingdings" panose="05000000000000000000" pitchFamily="2" charset="2"/>
              <a:buChar char="Ø"/>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会话发起协议</a:t>
            </a:r>
            <a:r>
              <a:rPr lang="en-US" altLang="zh-CN" dirty="0"/>
              <a:t>(SIP)</a:t>
            </a:r>
          </a:p>
          <a:p>
            <a:pPr lvl="1"/>
            <a:r>
              <a:rPr lang="en-US" altLang="zh-CN" dirty="0"/>
              <a:t>Session Initiation Protocol</a:t>
            </a:r>
          </a:p>
          <a:p>
            <a:pPr lvl="1"/>
            <a:r>
              <a:rPr lang="zh-CN" altLang="en-US" dirty="0"/>
              <a:t>负责建立和终止会话的应用层控制协议</a:t>
            </a:r>
            <a:endParaRPr lang="en-US" altLang="zh-CN" dirty="0"/>
          </a:p>
          <a:p>
            <a:pPr lvl="1"/>
            <a:r>
              <a:rPr lang="zh-CN" altLang="en-US" dirty="0"/>
              <a:t>三种服务器类型</a:t>
            </a:r>
            <a:endParaRPr lang="en-US" altLang="zh-CN" dirty="0"/>
          </a:p>
          <a:p>
            <a:pPr lvl="2"/>
            <a:r>
              <a:rPr lang="zh-CN" altLang="en-US" dirty="0"/>
              <a:t>代理服务器</a:t>
            </a:r>
            <a:endParaRPr lang="en-US" altLang="zh-CN" dirty="0"/>
          </a:p>
          <a:p>
            <a:pPr lvl="2"/>
            <a:r>
              <a:rPr lang="zh-CN" altLang="en-US" dirty="0"/>
              <a:t>重定向服务器</a:t>
            </a:r>
            <a:endParaRPr lang="en-US" altLang="zh-CN" dirty="0"/>
          </a:p>
          <a:p>
            <a:pPr lvl="2"/>
            <a:r>
              <a:rPr lang="zh-CN" altLang="en-US" dirty="0"/>
              <a:t>定位服务器</a:t>
            </a:r>
            <a:endParaRPr lang="en-US" altLang="zh-CN" dirty="0"/>
          </a:p>
        </p:txBody>
      </p:sp>
      <p:sp>
        <p:nvSpPr>
          <p:cNvPr id="7" name="矩形 6">
            <a:extLst>
              <a:ext uri="{FF2B5EF4-FFF2-40B4-BE49-F238E27FC236}">
                <a16:creationId xmlns:a16="http://schemas.microsoft.com/office/drawing/2014/main" id="{EB58B594-33A6-49EC-AA00-0E051CCEB2B5}"/>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36854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additive="base">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 calcmode="lin" valueType="num">
                                      <p:cBhvr additive="base">
                                        <p:cTn id="3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 calcmode="lin" valueType="num">
                                      <p:cBhvr additive="base">
                                        <p:cTn id="4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 calcmode="lin" valueType="num">
                                      <p:cBhvr additive="base">
                                        <p:cTn id="4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 calcmode="lin" valueType="num">
                                      <p:cBhvr additive="base">
                                        <p:cTn id="4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 calcmode="lin" valueType="num">
                                      <p:cBhvr additive="base">
                                        <p:cTn id="5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xEl>
                                              <p:pRg st="5" end="5"/>
                                            </p:txEl>
                                          </p:spTgt>
                                        </p:tgtEl>
                                        <p:attrNameLst>
                                          <p:attrName>style.visibility</p:attrName>
                                        </p:attrNameLst>
                                      </p:cBhvr>
                                      <p:to>
                                        <p:strVal val="visible"/>
                                      </p:to>
                                    </p:set>
                                    <p:anim calcmode="lin" valueType="num">
                                      <p:cBhvr additive="base">
                                        <p:cTn id="5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 calcmode="lin" valueType="num">
                                      <p:cBhvr additive="base">
                                        <p:cTn id="6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B78112E-840F-42A7-AA01-4D258E989A37}"/>
              </a:ext>
            </a:extLst>
          </p:cNvPr>
          <p:cNvPicPr>
            <a:picLocks noChangeAspect="1"/>
          </p:cNvPicPr>
          <p:nvPr/>
        </p:nvPicPr>
        <p:blipFill>
          <a:blip r:embed="rId2"/>
          <a:stretch>
            <a:fillRect/>
          </a:stretch>
        </p:blipFill>
        <p:spPr>
          <a:xfrm>
            <a:off x="381000" y="1825623"/>
            <a:ext cx="4295260" cy="3660777"/>
          </a:xfrm>
          <a:prstGeom prst="rect">
            <a:avLst/>
          </a:prstGeom>
        </p:spPr>
      </p:pic>
      <p:pic>
        <p:nvPicPr>
          <p:cNvPr id="6" name="内容占位符 5">
            <a:extLst>
              <a:ext uri="{FF2B5EF4-FFF2-40B4-BE49-F238E27FC236}">
                <a16:creationId xmlns:a16="http://schemas.microsoft.com/office/drawing/2014/main" id="{4D20E7B5-E46E-41EC-A75D-787A533D3047}"/>
              </a:ext>
            </a:extLst>
          </p:cNvPr>
          <p:cNvPicPr>
            <a:picLocks noGrp="1" noChangeAspect="1"/>
          </p:cNvPicPr>
          <p:nvPr>
            <p:ph idx="1"/>
          </p:nvPr>
        </p:nvPicPr>
        <p:blipFill>
          <a:blip r:embed="rId3"/>
          <a:stretch>
            <a:fillRect/>
          </a:stretch>
        </p:blipFill>
        <p:spPr>
          <a:xfrm>
            <a:off x="4429605" y="1736472"/>
            <a:ext cx="4295260" cy="586144"/>
          </a:xfrm>
          <a:prstGeom prst="rect">
            <a:avLst/>
          </a:prstGeom>
        </p:spPr>
      </p:pic>
      <p:sp>
        <p:nvSpPr>
          <p:cNvPr id="2" name="标题 1">
            <a:extLst>
              <a:ext uri="{FF2B5EF4-FFF2-40B4-BE49-F238E27FC236}">
                <a16:creationId xmlns:a16="http://schemas.microsoft.com/office/drawing/2014/main" id="{03F13FEA-4AFF-45CE-8E61-9FC633B310DB}"/>
              </a:ext>
            </a:extLst>
          </p:cNvPr>
          <p:cNvSpPr>
            <a:spLocks noGrp="1"/>
          </p:cNvSpPr>
          <p:nvPr>
            <p:ph type="title"/>
          </p:nvPr>
        </p:nvSpPr>
        <p:spPr/>
        <p:txBody>
          <a:bodyPr/>
          <a:lstStyle/>
          <a:p>
            <a:r>
              <a:rPr lang="zh-CN" altLang="en-US" dirty="0"/>
              <a:t>案例研究：网络电话</a:t>
            </a:r>
          </a:p>
        </p:txBody>
      </p:sp>
      <p:sp>
        <p:nvSpPr>
          <p:cNvPr id="4" name="灯片编号占位符 3">
            <a:extLst>
              <a:ext uri="{FF2B5EF4-FFF2-40B4-BE49-F238E27FC236}">
                <a16:creationId xmlns:a16="http://schemas.microsoft.com/office/drawing/2014/main" id="{741B1510-83A7-4ED1-916A-BF74AE5612C6}"/>
              </a:ext>
            </a:extLst>
          </p:cNvPr>
          <p:cNvSpPr>
            <a:spLocks noGrp="1"/>
          </p:cNvSpPr>
          <p:nvPr>
            <p:ph type="sldNum" sz="quarter" idx="12"/>
          </p:nvPr>
        </p:nvSpPr>
        <p:spPr/>
        <p:txBody>
          <a:bodyPr/>
          <a:lstStyle/>
          <a:p>
            <a:pPr>
              <a:defRPr/>
            </a:pPr>
            <a:fld id="{CC90DC6A-70E6-4473-86B2-B5F841C3144D}" type="slidenum">
              <a:rPr lang="zh-CN" altLang="en-US" smtClean="0"/>
              <a:pPr>
                <a:defRPr/>
              </a:pPr>
              <a:t>83</a:t>
            </a:fld>
            <a:endParaRPr lang="en-US" altLang="zh-CN"/>
          </a:p>
        </p:txBody>
      </p:sp>
      <p:pic>
        <p:nvPicPr>
          <p:cNvPr id="7" name="图片 6">
            <a:extLst>
              <a:ext uri="{FF2B5EF4-FFF2-40B4-BE49-F238E27FC236}">
                <a16:creationId xmlns:a16="http://schemas.microsoft.com/office/drawing/2014/main" id="{5D15F2EF-D701-4E15-999E-E78A6EE784AD}"/>
              </a:ext>
            </a:extLst>
          </p:cNvPr>
          <p:cNvPicPr>
            <a:picLocks noChangeAspect="1"/>
          </p:cNvPicPr>
          <p:nvPr/>
        </p:nvPicPr>
        <p:blipFill>
          <a:blip r:embed="rId4"/>
          <a:stretch>
            <a:fillRect/>
          </a:stretch>
        </p:blipFill>
        <p:spPr>
          <a:xfrm>
            <a:off x="4429605" y="2349565"/>
            <a:ext cx="3876703" cy="495304"/>
          </a:xfrm>
          <a:prstGeom prst="rect">
            <a:avLst/>
          </a:prstGeom>
        </p:spPr>
      </p:pic>
      <p:pic>
        <p:nvPicPr>
          <p:cNvPr id="8" name="图片 7">
            <a:extLst>
              <a:ext uri="{FF2B5EF4-FFF2-40B4-BE49-F238E27FC236}">
                <a16:creationId xmlns:a16="http://schemas.microsoft.com/office/drawing/2014/main" id="{7E6B2C6C-8205-4848-B62E-5554FE2498B8}"/>
              </a:ext>
            </a:extLst>
          </p:cNvPr>
          <p:cNvPicPr>
            <a:picLocks noChangeAspect="1"/>
          </p:cNvPicPr>
          <p:nvPr/>
        </p:nvPicPr>
        <p:blipFill>
          <a:blip r:embed="rId5"/>
          <a:stretch>
            <a:fillRect/>
          </a:stretch>
        </p:blipFill>
        <p:spPr>
          <a:xfrm>
            <a:off x="4429605" y="2898768"/>
            <a:ext cx="4543458" cy="757243"/>
          </a:xfrm>
          <a:prstGeom prst="rect">
            <a:avLst/>
          </a:prstGeom>
        </p:spPr>
      </p:pic>
      <p:pic>
        <p:nvPicPr>
          <p:cNvPr id="9" name="图片 8">
            <a:extLst>
              <a:ext uri="{FF2B5EF4-FFF2-40B4-BE49-F238E27FC236}">
                <a16:creationId xmlns:a16="http://schemas.microsoft.com/office/drawing/2014/main" id="{F9F58956-501E-40C8-9622-16470ACA73FD}"/>
              </a:ext>
            </a:extLst>
          </p:cNvPr>
          <p:cNvPicPr>
            <a:picLocks noChangeAspect="1"/>
          </p:cNvPicPr>
          <p:nvPr/>
        </p:nvPicPr>
        <p:blipFill>
          <a:blip r:embed="rId6"/>
          <a:stretch>
            <a:fillRect/>
          </a:stretch>
        </p:blipFill>
        <p:spPr>
          <a:xfrm>
            <a:off x="4396654" y="3712085"/>
            <a:ext cx="4538696" cy="542929"/>
          </a:xfrm>
          <a:prstGeom prst="rect">
            <a:avLst/>
          </a:prstGeom>
        </p:spPr>
      </p:pic>
      <p:pic>
        <p:nvPicPr>
          <p:cNvPr id="10" name="图片 9">
            <a:extLst>
              <a:ext uri="{FF2B5EF4-FFF2-40B4-BE49-F238E27FC236}">
                <a16:creationId xmlns:a16="http://schemas.microsoft.com/office/drawing/2014/main" id="{A700846F-E4B2-4260-8561-ADA532629AF7}"/>
              </a:ext>
            </a:extLst>
          </p:cNvPr>
          <p:cNvPicPr>
            <a:picLocks noChangeAspect="1"/>
          </p:cNvPicPr>
          <p:nvPr/>
        </p:nvPicPr>
        <p:blipFill>
          <a:blip r:embed="rId7"/>
          <a:stretch>
            <a:fillRect/>
          </a:stretch>
        </p:blipFill>
        <p:spPr>
          <a:xfrm>
            <a:off x="4423427" y="4287033"/>
            <a:ext cx="4076730" cy="271464"/>
          </a:xfrm>
          <a:prstGeom prst="rect">
            <a:avLst/>
          </a:prstGeom>
        </p:spPr>
      </p:pic>
      <p:pic>
        <p:nvPicPr>
          <p:cNvPr id="11" name="图片 10">
            <a:extLst>
              <a:ext uri="{FF2B5EF4-FFF2-40B4-BE49-F238E27FC236}">
                <a16:creationId xmlns:a16="http://schemas.microsoft.com/office/drawing/2014/main" id="{40782DF4-A833-4A7F-A12E-D45CF65257F0}"/>
              </a:ext>
            </a:extLst>
          </p:cNvPr>
          <p:cNvPicPr>
            <a:picLocks noChangeAspect="1"/>
          </p:cNvPicPr>
          <p:nvPr/>
        </p:nvPicPr>
        <p:blipFill>
          <a:blip r:embed="rId8"/>
          <a:stretch>
            <a:fillRect/>
          </a:stretch>
        </p:blipFill>
        <p:spPr>
          <a:xfrm>
            <a:off x="4396654" y="4613231"/>
            <a:ext cx="4672047" cy="600079"/>
          </a:xfrm>
          <a:prstGeom prst="rect">
            <a:avLst/>
          </a:prstGeom>
        </p:spPr>
      </p:pic>
      <p:pic>
        <p:nvPicPr>
          <p:cNvPr id="12" name="图片 11">
            <a:extLst>
              <a:ext uri="{FF2B5EF4-FFF2-40B4-BE49-F238E27FC236}">
                <a16:creationId xmlns:a16="http://schemas.microsoft.com/office/drawing/2014/main" id="{E45D2524-0AC4-4DED-ABF6-89A7D98A218B}"/>
              </a:ext>
            </a:extLst>
          </p:cNvPr>
          <p:cNvPicPr>
            <a:picLocks noChangeAspect="1"/>
          </p:cNvPicPr>
          <p:nvPr/>
        </p:nvPicPr>
        <p:blipFill>
          <a:blip r:embed="rId9"/>
          <a:stretch>
            <a:fillRect/>
          </a:stretch>
        </p:blipFill>
        <p:spPr>
          <a:xfrm>
            <a:off x="4440579" y="5217769"/>
            <a:ext cx="4295260" cy="479852"/>
          </a:xfrm>
          <a:prstGeom prst="rect">
            <a:avLst/>
          </a:prstGeom>
        </p:spPr>
      </p:pic>
      <p:pic>
        <p:nvPicPr>
          <p:cNvPr id="13" name="图片 12">
            <a:extLst>
              <a:ext uri="{FF2B5EF4-FFF2-40B4-BE49-F238E27FC236}">
                <a16:creationId xmlns:a16="http://schemas.microsoft.com/office/drawing/2014/main" id="{F5F6FC61-44D0-4121-85E0-615CB8D7DD3E}"/>
              </a:ext>
            </a:extLst>
          </p:cNvPr>
          <p:cNvPicPr>
            <a:picLocks noChangeAspect="1"/>
          </p:cNvPicPr>
          <p:nvPr/>
        </p:nvPicPr>
        <p:blipFill>
          <a:blip r:embed="rId10"/>
          <a:stretch>
            <a:fillRect/>
          </a:stretch>
        </p:blipFill>
        <p:spPr>
          <a:xfrm>
            <a:off x="4463233" y="5788811"/>
            <a:ext cx="4363537" cy="563794"/>
          </a:xfrm>
          <a:prstGeom prst="rect">
            <a:avLst/>
          </a:prstGeom>
        </p:spPr>
      </p:pic>
      <p:sp>
        <p:nvSpPr>
          <p:cNvPr id="14" name="矩形 13">
            <a:extLst>
              <a:ext uri="{FF2B5EF4-FFF2-40B4-BE49-F238E27FC236}">
                <a16:creationId xmlns:a16="http://schemas.microsoft.com/office/drawing/2014/main" id="{8F2CB598-46F1-4C48-AE99-A96B1631160D}"/>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279497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26674-5EF3-4A6B-BB82-5672EACA658E}"/>
              </a:ext>
            </a:extLst>
          </p:cNvPr>
          <p:cNvSpPr>
            <a:spLocks noGrp="1"/>
          </p:cNvSpPr>
          <p:nvPr>
            <p:ph type="title"/>
          </p:nvPr>
        </p:nvSpPr>
        <p:spPr/>
        <p:txBody>
          <a:bodyPr/>
          <a:lstStyle/>
          <a:p>
            <a:r>
              <a:rPr lang="zh-CN" altLang="en-US" dirty="0"/>
              <a:t>项目展示</a:t>
            </a:r>
          </a:p>
        </p:txBody>
      </p:sp>
      <p:sp>
        <p:nvSpPr>
          <p:cNvPr id="3" name="内容占位符 2">
            <a:extLst>
              <a:ext uri="{FF2B5EF4-FFF2-40B4-BE49-F238E27FC236}">
                <a16:creationId xmlns:a16="http://schemas.microsoft.com/office/drawing/2014/main" id="{0DD0F832-E3EA-4039-81DC-D5A49B4D8C59}"/>
              </a:ext>
            </a:extLst>
          </p:cNvPr>
          <p:cNvSpPr>
            <a:spLocks noGrp="1"/>
          </p:cNvSpPr>
          <p:nvPr>
            <p:ph idx="1"/>
          </p:nvPr>
        </p:nvSpPr>
        <p:spPr>
          <a:xfrm>
            <a:off x="628650" y="1825625"/>
            <a:ext cx="4019550" cy="4351338"/>
          </a:xfrm>
        </p:spPr>
        <p:txBody>
          <a:bodyPr/>
          <a:lstStyle/>
          <a:p>
            <a:r>
              <a:rPr lang="zh-CN" altLang="en-US" dirty="0"/>
              <a:t>每人</a:t>
            </a:r>
            <a:r>
              <a:rPr lang="en-US" altLang="zh-CN" dirty="0"/>
              <a:t>10</a:t>
            </a:r>
            <a:r>
              <a:rPr lang="zh-CN" altLang="en-US" dirty="0"/>
              <a:t>分钟，课前拷</a:t>
            </a:r>
            <a:r>
              <a:rPr lang="en-US" altLang="zh-CN" dirty="0"/>
              <a:t>PPT</a:t>
            </a:r>
          </a:p>
          <a:p>
            <a:r>
              <a:rPr lang="zh-CN" altLang="en-US" dirty="0"/>
              <a:t>报告双面打印当堂交</a:t>
            </a:r>
            <a:endParaRPr lang="en-US" altLang="zh-CN" dirty="0"/>
          </a:p>
          <a:p>
            <a:r>
              <a:rPr lang="zh-CN" altLang="en-US" dirty="0"/>
              <a:t>如用自己笔记本，带转</a:t>
            </a:r>
            <a:r>
              <a:rPr lang="en-US" altLang="zh-CN" dirty="0"/>
              <a:t>VGA</a:t>
            </a:r>
            <a:r>
              <a:rPr lang="zh-CN" altLang="en-US" dirty="0"/>
              <a:t>连接线</a:t>
            </a:r>
            <a:endParaRPr lang="en-US" altLang="zh-CN" dirty="0"/>
          </a:p>
          <a:p>
            <a:pPr lvl="1"/>
            <a:r>
              <a:rPr lang="zh-CN" altLang="en-US" dirty="0"/>
              <a:t>备用线</a:t>
            </a:r>
            <a:r>
              <a:rPr lang="en-US" altLang="zh-CN" dirty="0"/>
              <a:t>HDMI-&gt;VGA</a:t>
            </a:r>
          </a:p>
          <a:p>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1ACC7A81-E0BB-4DD9-BF40-D05C85F25944}"/>
              </a:ext>
            </a:extLst>
          </p:cNvPr>
          <p:cNvSpPr>
            <a:spLocks noGrp="1"/>
          </p:cNvSpPr>
          <p:nvPr>
            <p:ph type="sldNum" sz="quarter" idx="12"/>
          </p:nvPr>
        </p:nvSpPr>
        <p:spPr/>
        <p:txBody>
          <a:bodyPr/>
          <a:lstStyle/>
          <a:p>
            <a:pPr>
              <a:defRPr/>
            </a:pPr>
            <a:fld id="{CC90DC6A-70E6-4473-86B2-B5F841C3144D}" type="slidenum">
              <a:rPr lang="zh-CN" altLang="en-US" smtClean="0"/>
              <a:pPr>
                <a:defRPr/>
              </a:pPr>
              <a:t>84</a:t>
            </a:fld>
            <a:endParaRPr lang="en-US" altLang="zh-CN"/>
          </a:p>
        </p:txBody>
      </p:sp>
      <p:graphicFrame>
        <p:nvGraphicFramePr>
          <p:cNvPr id="5" name="表格 4">
            <a:extLst>
              <a:ext uri="{FF2B5EF4-FFF2-40B4-BE49-F238E27FC236}">
                <a16:creationId xmlns:a16="http://schemas.microsoft.com/office/drawing/2014/main" id="{6DF29D29-5360-4180-B821-1FA2FAF34FD3}"/>
              </a:ext>
            </a:extLst>
          </p:cNvPr>
          <p:cNvGraphicFramePr>
            <a:graphicFrameLocks noGrp="1"/>
          </p:cNvGraphicFramePr>
          <p:nvPr>
            <p:extLst>
              <p:ext uri="{D42A27DB-BD31-4B8C-83A1-F6EECF244321}">
                <p14:modId xmlns:p14="http://schemas.microsoft.com/office/powerpoint/2010/main" val="2507480542"/>
              </p:ext>
            </p:extLst>
          </p:nvPr>
        </p:nvGraphicFramePr>
        <p:xfrm>
          <a:off x="4776925" y="1556877"/>
          <a:ext cx="1759131" cy="3451864"/>
        </p:xfrm>
        <a:graphic>
          <a:graphicData uri="http://schemas.openxmlformats.org/drawingml/2006/table">
            <a:tbl>
              <a:tblPr>
                <a:tableStyleId>{5C22544A-7EE6-4342-B048-85BDC9FD1C3A}</a:tableStyleId>
              </a:tblPr>
              <a:tblGrid>
                <a:gridCol w="1759131">
                  <a:extLst>
                    <a:ext uri="{9D8B030D-6E8A-4147-A177-3AD203B41FA5}">
                      <a16:colId xmlns:a16="http://schemas.microsoft.com/office/drawing/2014/main" val="2568309911"/>
                    </a:ext>
                  </a:extLst>
                </a:gridCol>
              </a:tblGrid>
              <a:tr h="375004">
                <a:tc>
                  <a:txBody>
                    <a:bodyPr/>
                    <a:lstStyle/>
                    <a:p>
                      <a:pPr algn="ctr" fontAlgn="ctr"/>
                      <a:r>
                        <a:rPr lang="zh-CN" altLang="en-US" sz="2800" u="none" strike="noStrike" dirty="0">
                          <a:effectLst/>
                        </a:rPr>
                        <a:t>严旻茜</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1972738279"/>
                  </a:ext>
                </a:extLst>
              </a:tr>
              <a:tr h="375004">
                <a:tc>
                  <a:txBody>
                    <a:bodyPr/>
                    <a:lstStyle/>
                    <a:p>
                      <a:pPr algn="ctr" fontAlgn="ctr"/>
                      <a:r>
                        <a:rPr lang="zh-CN" altLang="en-US" sz="2800" u="none" strike="noStrike" dirty="0">
                          <a:effectLst/>
                        </a:rPr>
                        <a:t>陈奕涵</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2636351316"/>
                  </a:ext>
                </a:extLst>
              </a:tr>
              <a:tr h="375004">
                <a:tc>
                  <a:txBody>
                    <a:bodyPr/>
                    <a:lstStyle/>
                    <a:p>
                      <a:pPr algn="ctr" fontAlgn="ctr"/>
                      <a:r>
                        <a:rPr lang="zh-CN" altLang="en-US" sz="2800" u="none" strike="noStrike" dirty="0">
                          <a:effectLst/>
                        </a:rPr>
                        <a:t>黄馨怡</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2960850138"/>
                  </a:ext>
                </a:extLst>
              </a:tr>
              <a:tr h="375004">
                <a:tc>
                  <a:txBody>
                    <a:bodyPr/>
                    <a:lstStyle/>
                    <a:p>
                      <a:pPr algn="ctr" fontAlgn="ctr"/>
                      <a:r>
                        <a:rPr lang="zh-CN" altLang="en-US" sz="2800" u="none" strike="noStrike" dirty="0">
                          <a:effectLst/>
                        </a:rPr>
                        <a:t>陆昊</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3194809021"/>
                  </a:ext>
                </a:extLst>
              </a:tr>
              <a:tr h="375004">
                <a:tc>
                  <a:txBody>
                    <a:bodyPr/>
                    <a:lstStyle/>
                    <a:p>
                      <a:pPr algn="ctr" fontAlgn="ctr"/>
                      <a:r>
                        <a:rPr lang="zh-CN" altLang="en-US" sz="2800" u="none" strike="noStrike" dirty="0">
                          <a:effectLst/>
                        </a:rPr>
                        <a:t>程鑫宇</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2488060427"/>
                  </a:ext>
                </a:extLst>
              </a:tr>
              <a:tr h="375004">
                <a:tc>
                  <a:txBody>
                    <a:bodyPr/>
                    <a:lstStyle/>
                    <a:p>
                      <a:pPr algn="ctr" fontAlgn="ctr"/>
                      <a:r>
                        <a:rPr lang="zh-CN" altLang="en-US" sz="2800" u="none" strike="noStrike" dirty="0">
                          <a:effectLst/>
                        </a:rPr>
                        <a:t>陈俊州</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1842760054"/>
                  </a:ext>
                </a:extLst>
              </a:tr>
              <a:tr h="375004">
                <a:tc>
                  <a:txBody>
                    <a:bodyPr/>
                    <a:lstStyle/>
                    <a:p>
                      <a:pPr algn="ctr" fontAlgn="ctr"/>
                      <a:r>
                        <a:rPr lang="zh-CN" altLang="en-US" sz="2800" u="none" strike="noStrike" dirty="0">
                          <a:effectLst/>
                        </a:rPr>
                        <a:t>闭仕荣</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2017954698"/>
                  </a:ext>
                </a:extLst>
              </a:tr>
              <a:tr h="375004">
                <a:tc>
                  <a:txBody>
                    <a:bodyPr/>
                    <a:lstStyle/>
                    <a:p>
                      <a:pPr algn="ctr" fontAlgn="ctr"/>
                      <a:r>
                        <a:rPr lang="zh-CN" altLang="en-US" sz="2800" u="none" strike="noStrike" dirty="0">
                          <a:effectLst/>
                        </a:rPr>
                        <a:t>王浩</a:t>
                      </a:r>
                      <a:endParaRPr lang="zh-CN" altLang="en-US" sz="2800" b="0" i="0" u="none" strike="noStrike" dirty="0">
                        <a:solidFill>
                          <a:srgbClr val="000000"/>
                        </a:solidFill>
                        <a:effectLst/>
                        <a:latin typeface="宋体" panose="02010600030101010101" pitchFamily="2" charset="-122"/>
                        <a:ea typeface="宋体" panose="02010600030101010101" pitchFamily="2" charset="-122"/>
                      </a:endParaRPr>
                    </a:p>
                  </a:txBody>
                  <a:tcPr marL="4763" marR="4763" marT="4763" marB="0" anchor="ctr"/>
                </a:tc>
                <a:extLst>
                  <a:ext uri="{0D108BD9-81ED-4DB2-BD59-A6C34878D82A}">
                    <a16:rowId xmlns:a16="http://schemas.microsoft.com/office/drawing/2014/main" val="2145320803"/>
                  </a:ext>
                </a:extLst>
              </a:tr>
            </a:tbl>
          </a:graphicData>
        </a:graphic>
      </p:graphicFrame>
      <p:sp>
        <p:nvSpPr>
          <p:cNvPr id="7" name="文本框 6">
            <a:extLst>
              <a:ext uri="{FF2B5EF4-FFF2-40B4-BE49-F238E27FC236}">
                <a16:creationId xmlns:a16="http://schemas.microsoft.com/office/drawing/2014/main" id="{8F2BC1E7-AE6A-478C-BD4F-7F7DBEC6601C}"/>
              </a:ext>
            </a:extLst>
          </p:cNvPr>
          <p:cNvSpPr txBox="1"/>
          <p:nvPr/>
        </p:nvSpPr>
        <p:spPr>
          <a:xfrm>
            <a:off x="4935856" y="960275"/>
            <a:ext cx="1600200" cy="461665"/>
          </a:xfrm>
          <a:prstGeom prst="rect">
            <a:avLst/>
          </a:prstGeom>
          <a:noFill/>
        </p:spPr>
        <p:txBody>
          <a:bodyPr wrap="square" rtlCol="0">
            <a:spAutoFit/>
          </a:bodyPr>
          <a:lstStyle/>
          <a:p>
            <a:r>
              <a:rPr lang="en-US" altLang="zh-CN" dirty="0"/>
              <a:t>12.6 </a:t>
            </a:r>
            <a:r>
              <a:rPr lang="zh-CN" altLang="en-US" dirty="0"/>
              <a:t>周二</a:t>
            </a:r>
          </a:p>
        </p:txBody>
      </p:sp>
    </p:spTree>
    <p:extLst>
      <p:ext uri="{BB962C8B-B14F-4D97-AF65-F5344CB8AC3E}">
        <p14:creationId xmlns:p14="http://schemas.microsoft.com/office/powerpoint/2010/main" val="36429330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a:extLst>
              <a:ext uri="{FF2B5EF4-FFF2-40B4-BE49-F238E27FC236}">
                <a16:creationId xmlns:a16="http://schemas.microsoft.com/office/drawing/2014/main" id="{3C3128B8-FD0F-462A-9797-8E0F1A9DA1D6}"/>
              </a:ext>
            </a:extLst>
          </p:cNvPr>
          <p:cNvSpPr>
            <a:spLocks noGrp="1"/>
          </p:cNvSpPr>
          <p:nvPr>
            <p:ph type="ctrTitle"/>
          </p:nvPr>
        </p:nvSpPr>
        <p:spPr/>
        <p:txBody>
          <a:bodyPr/>
          <a:lstStyle/>
          <a:p>
            <a:pPr eaLnBrk="1" hangingPunct="1"/>
            <a:r>
              <a:rPr lang="en-US" altLang="zh-CN">
                <a:latin typeface="隶书" panose="02010509060101010101" pitchFamily="49" charset="-122"/>
              </a:rPr>
              <a:t>END</a:t>
            </a:r>
          </a:p>
        </p:txBody>
      </p:sp>
      <p:pic>
        <p:nvPicPr>
          <p:cNvPr id="96260" name="Picture 8" descr="MCj02512490000[1]">
            <a:hlinkClick r:id="rId3"/>
            <a:extLst>
              <a:ext uri="{FF2B5EF4-FFF2-40B4-BE49-F238E27FC236}">
                <a16:creationId xmlns:a16="http://schemas.microsoft.com/office/drawing/2014/main" id="{D75EA14A-D135-4DAE-BB3F-59CC444CA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971800"/>
            <a:ext cx="15763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84751C62-4831-4E7A-8566-3DA3DFB5A20A}"/>
              </a:ext>
            </a:extLst>
          </p:cNvPr>
          <p:cNvSpPr>
            <a:spLocks noGrp="1"/>
          </p:cNvSpPr>
          <p:nvPr>
            <p:ph type="sldNum" sz="quarter" idx="12"/>
          </p:nvPr>
        </p:nvSpPr>
        <p:spPr/>
        <p:txBody>
          <a:bodyPr/>
          <a:lstStyle/>
          <a:p>
            <a:pPr>
              <a:defRPr/>
            </a:pPr>
            <a:fld id="{654BFCC2-4B7D-4A5D-904D-EDDDB54FC16C}" type="slidenum">
              <a:rPr lang="zh-CN" altLang="en-US" smtClean="0"/>
              <a:pPr>
                <a:defRPr/>
              </a:pPr>
              <a:t>85</a:t>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64DA1-1DEE-490A-B6A7-7DFC947F1FC4}"/>
              </a:ext>
            </a:extLst>
          </p:cNvPr>
          <p:cNvSpPr>
            <a:spLocks noGrp="1"/>
          </p:cNvSpPr>
          <p:nvPr>
            <p:ph type="title"/>
          </p:nvPr>
        </p:nvSpPr>
        <p:spPr/>
        <p:txBody>
          <a:bodyPr/>
          <a:lstStyle/>
          <a:p>
            <a:r>
              <a:rPr lang="zh-CN" altLang="en-US" dirty="0"/>
              <a:t>典型的家庭</a:t>
            </a:r>
            <a:r>
              <a:rPr lang="en-US" altLang="zh-CN" dirty="0"/>
              <a:t>/</a:t>
            </a:r>
            <a:r>
              <a:rPr lang="zh-CN" altLang="en-US" dirty="0"/>
              <a:t>办公网络配置</a:t>
            </a:r>
          </a:p>
        </p:txBody>
      </p:sp>
      <p:sp>
        <p:nvSpPr>
          <p:cNvPr id="3" name="内容占位符 2">
            <a:extLst>
              <a:ext uri="{FF2B5EF4-FFF2-40B4-BE49-F238E27FC236}">
                <a16:creationId xmlns:a16="http://schemas.microsoft.com/office/drawing/2014/main" id="{A413FA5A-8C45-4158-87B3-09E26DF3938E}"/>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通过接入网连接到互联网服务提供商</a:t>
            </a:r>
            <a:r>
              <a:rPr lang="en-US" altLang="zh-CN" dirty="0"/>
              <a:t>(ISP)</a:t>
            </a:r>
          </a:p>
          <a:p>
            <a:r>
              <a:rPr lang="zh-CN" altLang="en-US" dirty="0"/>
              <a:t>网络内的用户能够访问公共互联网中的多媒体服务</a:t>
            </a:r>
            <a:endParaRPr lang="en-US" altLang="zh-CN" dirty="0"/>
          </a:p>
          <a:p>
            <a:r>
              <a:rPr lang="zh-CN" altLang="en-US" dirty="0"/>
              <a:t>防火墙保护局域网内免受恶意攻击</a:t>
            </a:r>
            <a:endParaRPr lang="en-US" altLang="zh-CN" dirty="0"/>
          </a:p>
          <a:p>
            <a:endParaRPr lang="zh-CN" altLang="en-US" dirty="0"/>
          </a:p>
        </p:txBody>
      </p:sp>
      <p:sp>
        <p:nvSpPr>
          <p:cNvPr id="4" name="灯片编号占位符 3">
            <a:extLst>
              <a:ext uri="{FF2B5EF4-FFF2-40B4-BE49-F238E27FC236}">
                <a16:creationId xmlns:a16="http://schemas.microsoft.com/office/drawing/2014/main" id="{B20B0FA8-77E0-460B-ADB7-FDE5AB02D25A}"/>
              </a:ext>
            </a:extLst>
          </p:cNvPr>
          <p:cNvSpPr>
            <a:spLocks noGrp="1"/>
          </p:cNvSpPr>
          <p:nvPr>
            <p:ph type="sldNum" sz="quarter" idx="12"/>
          </p:nvPr>
        </p:nvSpPr>
        <p:spPr/>
        <p:txBody>
          <a:bodyPr/>
          <a:lstStyle/>
          <a:p>
            <a:pPr>
              <a:defRPr/>
            </a:pPr>
            <a:fld id="{CC90DC6A-70E6-4473-86B2-B5F841C3144D}" type="slidenum">
              <a:rPr lang="zh-CN" altLang="en-US" smtClean="0"/>
              <a:pPr>
                <a:defRPr/>
              </a:pPr>
              <a:t>9</a:t>
            </a:fld>
            <a:endParaRPr lang="en-US" altLang="zh-CN"/>
          </a:p>
        </p:txBody>
      </p:sp>
      <p:pic>
        <p:nvPicPr>
          <p:cNvPr id="5" name="图片 4">
            <a:extLst>
              <a:ext uri="{FF2B5EF4-FFF2-40B4-BE49-F238E27FC236}">
                <a16:creationId xmlns:a16="http://schemas.microsoft.com/office/drawing/2014/main" id="{AE430EF0-6567-4CAC-8FD8-772A9B75F449}"/>
              </a:ext>
            </a:extLst>
          </p:cNvPr>
          <p:cNvPicPr>
            <a:picLocks noChangeAspect="1"/>
          </p:cNvPicPr>
          <p:nvPr/>
        </p:nvPicPr>
        <p:blipFill>
          <a:blip r:embed="rId2"/>
          <a:stretch>
            <a:fillRect/>
          </a:stretch>
        </p:blipFill>
        <p:spPr>
          <a:xfrm>
            <a:off x="923873" y="1822312"/>
            <a:ext cx="7153327" cy="2619394"/>
          </a:xfrm>
          <a:prstGeom prst="rect">
            <a:avLst/>
          </a:prstGeom>
        </p:spPr>
      </p:pic>
      <p:sp>
        <p:nvSpPr>
          <p:cNvPr id="6" name="矩形 5">
            <a:extLst>
              <a:ext uri="{FF2B5EF4-FFF2-40B4-BE49-F238E27FC236}">
                <a16:creationId xmlns:a16="http://schemas.microsoft.com/office/drawing/2014/main" id="{39CA4B85-0E44-4991-90DE-F4DAFE5B1E75}"/>
              </a:ext>
            </a:extLst>
          </p:cNvPr>
          <p:cNvSpPr/>
          <p:nvPr/>
        </p:nvSpPr>
        <p:spPr>
          <a:xfrm>
            <a:off x="3393281" y="6627168"/>
            <a:ext cx="2743200" cy="230832"/>
          </a:xfrm>
          <a:prstGeom prst="rect">
            <a:avLst/>
          </a:prstGeom>
        </p:spPr>
        <p:txBody>
          <a:bodyPr wrap="square">
            <a:spAutoFit/>
          </a:bodyPr>
          <a:lstStyle/>
          <a:p>
            <a:r>
              <a:rPr lang="zh-CN" altLang="en-US" sz="900" dirty="0"/>
              <a:t>来自于俊清学堂在线课程</a:t>
            </a:r>
            <a:r>
              <a:rPr lang="en-US" altLang="zh-CN" sz="900" dirty="0"/>
              <a:t>《</a:t>
            </a:r>
            <a:r>
              <a:rPr lang="zh-CN" altLang="en-US" sz="900" dirty="0"/>
              <a:t>多媒体基础</a:t>
            </a:r>
            <a:r>
              <a:rPr lang="en-US" altLang="zh-CN" sz="900" dirty="0"/>
              <a:t>(2021</a:t>
            </a:r>
            <a:r>
              <a:rPr lang="zh-CN" altLang="en-US" sz="900" dirty="0"/>
              <a:t>秋</a:t>
            </a:r>
            <a:r>
              <a:rPr lang="en-US" altLang="zh-CN" sz="900" dirty="0"/>
              <a:t>)》</a:t>
            </a:r>
            <a:endParaRPr lang="zh-CN" altLang="en-US" sz="900" dirty="0"/>
          </a:p>
        </p:txBody>
      </p:sp>
    </p:spTree>
    <p:extLst>
      <p:ext uri="{BB962C8B-B14F-4D97-AF65-F5344CB8AC3E}">
        <p14:creationId xmlns:p14="http://schemas.microsoft.com/office/powerpoint/2010/main" val="41256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52298</TotalTime>
  <Words>4200</Words>
  <Application>Microsoft Office PowerPoint</Application>
  <PresentationFormat>全屏显示(4:3)</PresentationFormat>
  <Paragraphs>677</Paragraphs>
  <Slides>85</Slides>
  <Notes>25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6" baseType="lpstr">
      <vt:lpstr>Calibri Light</vt:lpstr>
      <vt:lpstr>隶书</vt:lpstr>
      <vt:lpstr>Tahoma</vt:lpstr>
      <vt:lpstr>Calibri</vt:lpstr>
      <vt:lpstr>宋体</vt:lpstr>
      <vt:lpstr>Arial</vt:lpstr>
      <vt:lpstr>Wingdings</vt:lpstr>
      <vt:lpstr>Times New Roman</vt:lpstr>
      <vt:lpstr>楷体_GB2312</vt:lpstr>
      <vt:lpstr>Office Theme</vt:lpstr>
      <vt:lpstr>Visio</vt:lpstr>
      <vt:lpstr>多媒体通信与网络</vt:lpstr>
      <vt:lpstr>目录 </vt:lpstr>
      <vt:lpstr>目录 </vt:lpstr>
      <vt:lpstr>17.1 计算机通信网络</vt:lpstr>
      <vt:lpstr>17.1 计算机通信网络</vt:lpstr>
      <vt:lpstr>17.1 计算机通信网络</vt:lpstr>
      <vt:lpstr>17.1 计算机通信网络</vt:lpstr>
      <vt:lpstr>17.1 计算机通信网络</vt:lpstr>
      <vt:lpstr>典型的家庭/办公网络配置</vt:lpstr>
      <vt:lpstr>局域网与接入网</vt:lpstr>
      <vt:lpstr>OSI和TCP/IP体系结构</vt:lpstr>
      <vt:lpstr>局域网标准</vt:lpstr>
      <vt:lpstr>以太网技术(IEEE802.3)</vt:lpstr>
      <vt:lpstr>接入网技术</vt:lpstr>
      <vt:lpstr>接入网技术</vt:lpstr>
      <vt:lpstr>互联网协议</vt:lpstr>
      <vt:lpstr>TCP/IP协议</vt:lpstr>
      <vt:lpstr>TCP/IP协议</vt:lpstr>
      <vt:lpstr>TCP/IP协议</vt:lpstr>
      <vt:lpstr>17.1.1 网络层：IP</vt:lpstr>
      <vt:lpstr>17.1.1 线路交换(Circuit switching)</vt:lpstr>
      <vt:lpstr>17.1.1 线路交换(Circuit switching)</vt:lpstr>
      <vt:lpstr>17.1.1 数据包交换 </vt:lpstr>
      <vt:lpstr>17.1.1 数据包交换 </vt:lpstr>
      <vt:lpstr>17.1.1 数据包交换 </vt:lpstr>
      <vt:lpstr>17.1.1 数据包交换 </vt:lpstr>
      <vt:lpstr>网络层：IP协议</vt:lpstr>
      <vt:lpstr>网络层：IP协议</vt:lpstr>
      <vt:lpstr>网络层：IP协议</vt:lpstr>
      <vt:lpstr>传输层协议</vt:lpstr>
      <vt:lpstr>17.1.2 传输层:TCP和UDP</vt:lpstr>
      <vt:lpstr>17.1.2 传输层:TCP和UDP</vt:lpstr>
      <vt:lpstr>TCP协议</vt:lpstr>
      <vt:lpstr>TCP协议</vt:lpstr>
      <vt:lpstr>TCP协议</vt:lpstr>
      <vt:lpstr>传输层协议</vt:lpstr>
      <vt:lpstr>17.1.3 网络地址转换和防火墙</vt:lpstr>
      <vt:lpstr>17.1.3 网络地址转换和防火墙</vt:lpstr>
      <vt:lpstr>网络地址转换和防火墙</vt:lpstr>
      <vt:lpstr>组播</vt:lpstr>
      <vt:lpstr>目录 </vt:lpstr>
      <vt:lpstr>17.2 流媒体</vt:lpstr>
      <vt:lpstr>17.2 流媒体</vt:lpstr>
      <vt:lpstr>17.2 流媒体</vt:lpstr>
      <vt:lpstr>17.2 流媒体的流播原理</vt:lpstr>
      <vt:lpstr>PowerPoint 演示文稿</vt:lpstr>
      <vt:lpstr>17.2.5 媒体播放器的主要功能</vt:lpstr>
      <vt:lpstr>多媒体广播</vt:lpstr>
      <vt:lpstr>IP电话(IP telephony)</vt:lpstr>
      <vt:lpstr>IP电视会议</vt:lpstr>
      <vt:lpstr>IP电视(Internet Protocol Television，IPTV)</vt:lpstr>
      <vt:lpstr>IP影视点播(Video on demand，VoD)</vt:lpstr>
      <vt:lpstr>IP声音点播(audio on demand，AoD)</vt:lpstr>
      <vt:lpstr>IP远程教育系统</vt:lpstr>
      <vt:lpstr>多媒体传输网络</vt:lpstr>
      <vt:lpstr>多媒体传输网络</vt:lpstr>
      <vt:lpstr>多媒体通信服务质量(QoS)</vt:lpstr>
      <vt:lpstr>PowerPoint 演示文稿</vt:lpstr>
      <vt:lpstr>17.4.1 服务质量(Quality of Service, QoS)</vt:lpstr>
      <vt:lpstr>多媒体传输对网络的要求</vt:lpstr>
      <vt:lpstr>多媒体传输对网络的要求</vt:lpstr>
      <vt:lpstr>多媒体传输对网络的要求</vt:lpstr>
      <vt:lpstr>PowerPoint 演示文稿</vt:lpstr>
      <vt:lpstr>PowerPoint 演示文稿</vt:lpstr>
      <vt:lpstr>多媒体传输对网络的要求</vt:lpstr>
      <vt:lpstr>多媒体传输对网络的要求</vt:lpstr>
      <vt:lpstr>多媒体通信的服务质量(QoS)</vt:lpstr>
      <vt:lpstr>多媒体传输对网络的要求</vt:lpstr>
      <vt:lpstr>对话应用的QoS</vt:lpstr>
      <vt:lpstr>PowerPoint 演示文稿</vt:lpstr>
      <vt:lpstr>多媒体通信的服务质量(QoS)</vt:lpstr>
      <vt:lpstr>互联网的服务质量</vt:lpstr>
      <vt:lpstr>互联网的服务质量</vt:lpstr>
      <vt:lpstr>互联网的服务质量</vt:lpstr>
      <vt:lpstr>速率控制和缓冲区管理</vt:lpstr>
      <vt:lpstr>多媒体传输对网络的要求</vt:lpstr>
      <vt:lpstr>目录 </vt:lpstr>
      <vt:lpstr>多媒体传输协议</vt:lpstr>
      <vt:lpstr>多媒体传输协议</vt:lpstr>
      <vt:lpstr>多媒体传输协议</vt:lpstr>
      <vt:lpstr>案例研究：网络电话</vt:lpstr>
      <vt:lpstr>案例研究：网络电话</vt:lpstr>
      <vt:lpstr>案例研究：网络电话</vt:lpstr>
      <vt:lpstr>项目展示</vt:lpstr>
      <vt:lpstr>END</vt:lpstr>
    </vt:vector>
  </TitlesOfParts>
  <Company>DeVry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(I don’t have the title)</dc:title>
  <dc:creator>Victoria</dc:creator>
  <cp:lastModifiedBy>Victoria</cp:lastModifiedBy>
  <cp:revision>606</cp:revision>
  <cp:lastPrinted>1601-01-01T00:00:00Z</cp:lastPrinted>
  <dcterms:created xsi:type="dcterms:W3CDTF">2002-02-08T16:29:22Z</dcterms:created>
  <dcterms:modified xsi:type="dcterms:W3CDTF">2022-12-01T05:54:25Z</dcterms:modified>
</cp:coreProperties>
</file>